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ppt/changesInfos/changesInfo1.xml" ContentType="application/vnd.ms-powerpoint.changesinfo+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763" r:id="rId2"/>
    <p:sldId id="764" r:id="rId3"/>
    <p:sldId id="769" r:id="rId4"/>
    <p:sldId id="838" r:id="rId5"/>
    <p:sldId id="807" r:id="rId6"/>
    <p:sldId id="873" r:id="rId7"/>
    <p:sldId id="841" r:id="rId8"/>
    <p:sldId id="840" r:id="rId9"/>
    <p:sldId id="842" r:id="rId10"/>
    <p:sldId id="843" r:id="rId11"/>
    <p:sldId id="844" r:id="rId12"/>
    <p:sldId id="845" r:id="rId13"/>
    <p:sldId id="874" r:id="rId14"/>
    <p:sldId id="847" r:id="rId15"/>
    <p:sldId id="846" r:id="rId16"/>
    <p:sldId id="848" r:id="rId17"/>
    <p:sldId id="849" r:id="rId18"/>
    <p:sldId id="850" r:id="rId19"/>
    <p:sldId id="852" r:id="rId20"/>
    <p:sldId id="851" r:id="rId21"/>
    <p:sldId id="875" r:id="rId22"/>
    <p:sldId id="853" r:id="rId23"/>
    <p:sldId id="854" r:id="rId24"/>
    <p:sldId id="855" r:id="rId25"/>
    <p:sldId id="877" r:id="rId26"/>
    <p:sldId id="876" r:id="rId27"/>
    <p:sldId id="857" r:id="rId28"/>
    <p:sldId id="878" r:id="rId29"/>
    <p:sldId id="858" r:id="rId30"/>
    <p:sldId id="859" r:id="rId31"/>
    <p:sldId id="860" r:id="rId32"/>
    <p:sldId id="861" r:id="rId33"/>
    <p:sldId id="862" r:id="rId34"/>
    <p:sldId id="863" r:id="rId35"/>
    <p:sldId id="864" r:id="rId36"/>
    <p:sldId id="879" r:id="rId37"/>
    <p:sldId id="880" r:id="rId38"/>
    <p:sldId id="866" r:id="rId39"/>
    <p:sldId id="881" r:id="rId40"/>
    <p:sldId id="868" r:id="rId41"/>
    <p:sldId id="869" r:id="rId42"/>
    <p:sldId id="870" r:id="rId43"/>
    <p:sldId id="871" r:id="rId44"/>
    <p:sldId id="872" r:id="rId45"/>
  </p:sldIdLst>
  <p:sldSz cx="9144000" cy="5143500" type="screen16x9"/>
  <p:notesSz cx="6858000" cy="9144000"/>
  <p:defaultTextStyle>
    <a:defPPr marL="0" marR="0" indent="0" algn="l" defTabSz="342891"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1pPr>
    <a:lvl2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2pPr>
    <a:lvl3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3pPr>
    <a:lvl4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4pPr>
    <a:lvl5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5pPr>
    <a:lvl6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6pPr>
    <a:lvl7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7pPr>
    <a:lvl8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8pPr>
    <a:lvl9pPr marL="0" marR="0" indent="0" algn="ctr" defTabSz="309555" rtl="0" fontAlgn="auto" latinLnBrk="0" hangingPunct="0">
      <a:lnSpc>
        <a:spcPct val="100000"/>
      </a:lnSpc>
      <a:spcBef>
        <a:spcPts val="0"/>
      </a:spcBef>
      <a:spcAft>
        <a:spcPts val="0"/>
      </a:spcAft>
      <a:buClrTx/>
      <a:buSzTx/>
      <a:buFontTx/>
      <a:buNone/>
      <a:tabLst/>
      <a:defRPr kumimoji="0" sz="1125"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6223F-1A4B-4881-7484-183BAB50D6EA}" name="Adrianne Lipscomb" initials="AL" userId="S::ALipscomb@AAF.org::fb18f43f-54ba-434f-a861-93bf993b8281" providerId="AD"/>
  <p188:author id="{3ED2EC65-68ED-AF8A-DCB1-6F448D7F557D}" name="Guest User" initials="GU" userId="S::urn:spo:anon#33357437d15b61bcb1d32153f58630fdb2015f114eb7d87f60104395eae46eee::" providerId="AD"/>
  <p188:author id="{EDAB6BA7-141F-03D8-2261-52296EA25FA4}" name="Candace Queen" initials="CQ" userId="S::cqueen@aaf.org::69dd7435-968b-4a51-923e-939499ab8515" providerId="AD"/>
  <p188:author id="{A4920AFA-45D0-DF6A-E11F-E98366623A25}" name="Trenton Jones" initials="TJ" userId="S::tjones@aaf.org::1897b316-4bbf-4075-a4de-1620b428cd4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rianne Lipscomb" initials="AL" lastIdx="2" clrIdx="0">
    <p:extLst>
      <p:ext uri="{19B8F6BF-5375-455C-9EA6-DF929625EA0E}">
        <p15:presenceInfo xmlns:p15="http://schemas.microsoft.com/office/powerpoint/2012/main" userId="14cb66c4cb4464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2729"/>
    <a:srgbClr val="2A58A8"/>
    <a:srgbClr val="2FC3E5"/>
    <a:srgbClr val="FFFFFF"/>
    <a:srgbClr val="E92927"/>
    <a:srgbClr val="26467D"/>
    <a:srgbClr val="641034"/>
    <a:srgbClr val="000000"/>
    <a:srgbClr val="D20035"/>
    <a:srgbClr val="B434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E47BF6-22FD-9F43-9F6A-1404115FBF3A}" v="168" dt="2026-03-13T00:13:00.679"/>
    <p1510:client id="{DFC62825-9058-47D1-900E-2B5513C6A966}" v="8" dt="2026-03-13T18:43:26.14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5"/>
    <p:restoredTop sz="94662"/>
  </p:normalViewPr>
  <p:slideViewPr>
    <p:cSldViewPr snapToGrid="0">
      <p:cViewPr varScale="1">
        <p:scale>
          <a:sx n="93" d="100"/>
          <a:sy n="93" d="100"/>
        </p:scale>
        <p:origin x="724"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ne Lipscomb" userId="fb18f43f-54ba-434f-a861-93bf993b8281" providerId="ADAL" clId="{EF276121-873B-5B11-A3DF-FC20269BF47E}"/>
    <pc:docChg chg="undo redo custSel addSld delSld modSld sldOrd modMainMaster">
      <pc:chgData name="Adrianne Lipscomb" userId="fb18f43f-54ba-434f-a861-93bf993b8281" providerId="ADAL" clId="{EF276121-873B-5B11-A3DF-FC20269BF47E}" dt="2026-03-13T00:13:11.334" v="1422" actId="20577"/>
      <pc:docMkLst>
        <pc:docMk/>
      </pc:docMkLst>
      <pc:sldChg chg="addSp delSp modSp mod">
        <pc:chgData name="Adrianne Lipscomb" userId="fb18f43f-54ba-434f-a861-93bf993b8281" providerId="ADAL" clId="{EF276121-873B-5B11-A3DF-FC20269BF47E}" dt="2026-03-12T23:05:11.853" v="1365" actId="21"/>
        <pc:sldMkLst>
          <pc:docMk/>
          <pc:sldMk cId="4024005374" sldId="763"/>
        </pc:sldMkLst>
        <pc:spChg chg="mod">
          <ac:chgData name="Adrianne Lipscomb" userId="fb18f43f-54ba-434f-a861-93bf993b8281" providerId="ADAL" clId="{EF276121-873B-5B11-A3DF-FC20269BF47E}" dt="2026-03-11T01:25:34.885" v="1"/>
          <ac:spMkLst>
            <pc:docMk/>
            <pc:sldMk cId="4024005374" sldId="763"/>
            <ac:spMk id="3" creationId="{18195D73-CFA1-B0AE-C644-6B6C6A495609}"/>
          </ac:spMkLst>
        </pc:spChg>
        <pc:spChg chg="mod">
          <ac:chgData name="Adrianne Lipscomb" userId="fb18f43f-54ba-434f-a861-93bf993b8281" providerId="ADAL" clId="{EF276121-873B-5B11-A3DF-FC20269BF47E}" dt="2026-03-11T01:26:39.194" v="14" actId="1037"/>
          <ac:spMkLst>
            <pc:docMk/>
            <pc:sldMk cId="4024005374" sldId="763"/>
            <ac:spMk id="11" creationId="{57F2CF28-5AAD-024B-9BB3-2823F3568D43}"/>
          </ac:spMkLst>
        </pc:spChg>
        <pc:spChg chg="mod">
          <ac:chgData name="Adrianne Lipscomb" userId="fb18f43f-54ba-434f-a861-93bf993b8281" providerId="ADAL" clId="{EF276121-873B-5B11-A3DF-FC20269BF47E}" dt="2026-03-11T01:26:39.194" v="14" actId="1037"/>
          <ac:spMkLst>
            <pc:docMk/>
            <pc:sldMk cId="4024005374" sldId="763"/>
            <ac:spMk id="22" creationId="{A8C91813-CFA0-972C-4614-131C21B1D3C3}"/>
          </ac:spMkLst>
        </pc:spChg>
        <pc:spChg chg="mod">
          <ac:chgData name="Adrianne Lipscomb" userId="fb18f43f-54ba-434f-a861-93bf993b8281" providerId="ADAL" clId="{EF276121-873B-5B11-A3DF-FC20269BF47E}" dt="2026-03-11T01:26:24.455" v="2" actId="207"/>
          <ac:spMkLst>
            <pc:docMk/>
            <pc:sldMk cId="4024005374" sldId="763"/>
            <ac:spMk id="24" creationId="{CE6187DA-C2E5-74BC-8966-4B70739BEBDC}"/>
          </ac:spMkLst>
        </pc:spChg>
        <pc:grpChg chg="add del mod">
          <ac:chgData name="Adrianne Lipscomb" userId="fb18f43f-54ba-434f-a861-93bf993b8281" providerId="ADAL" clId="{EF276121-873B-5B11-A3DF-FC20269BF47E}" dt="2026-03-12T23:05:11.853" v="1365" actId="21"/>
          <ac:grpSpMkLst>
            <pc:docMk/>
            <pc:sldMk cId="4024005374" sldId="763"/>
            <ac:grpSpMk id="2" creationId="{895C364E-8EBC-0E2B-DAF4-B58C8D29F793}"/>
          </ac:grpSpMkLst>
        </pc:grpChg>
        <pc:picChg chg="mod">
          <ac:chgData name="Adrianne Lipscomb" userId="fb18f43f-54ba-434f-a861-93bf993b8281" providerId="ADAL" clId="{EF276121-873B-5B11-A3DF-FC20269BF47E}" dt="2026-03-11T01:25:34.885" v="1"/>
          <ac:picMkLst>
            <pc:docMk/>
            <pc:sldMk cId="4024005374" sldId="763"/>
            <ac:picMk id="4" creationId="{11A68C4B-9265-692D-4C73-0A293EF2D0F2}"/>
          </ac:picMkLst>
        </pc:picChg>
        <pc:picChg chg="add mod modCrop">
          <ac:chgData name="Adrianne Lipscomb" userId="fb18f43f-54ba-434f-a861-93bf993b8281" providerId="ADAL" clId="{EF276121-873B-5B11-A3DF-FC20269BF47E}" dt="2026-03-11T01:30:18.435" v="34" actId="171"/>
          <ac:picMkLst>
            <pc:docMk/>
            <pc:sldMk cId="4024005374" sldId="763"/>
            <ac:picMk id="9" creationId="{AEFA2157-A173-E022-6B88-7A4EDBE07FA1}"/>
          </ac:picMkLst>
        </pc:picChg>
      </pc:sldChg>
      <pc:sldChg chg="addSp delSp modSp mod">
        <pc:chgData name="Adrianne Lipscomb" userId="fb18f43f-54ba-434f-a861-93bf993b8281" providerId="ADAL" clId="{EF276121-873B-5B11-A3DF-FC20269BF47E}" dt="2026-03-11T02:05:15.895" v="475" actId="14100"/>
        <pc:sldMkLst>
          <pc:docMk/>
          <pc:sldMk cId="2676862475" sldId="764"/>
        </pc:sldMkLst>
        <pc:spChg chg="add mod">
          <ac:chgData name="Adrianne Lipscomb" userId="fb18f43f-54ba-434f-a861-93bf993b8281" providerId="ADAL" clId="{EF276121-873B-5B11-A3DF-FC20269BF47E}" dt="2026-03-11T02:05:15.895" v="475" actId="14100"/>
          <ac:spMkLst>
            <pc:docMk/>
            <pc:sldMk cId="2676862475" sldId="764"/>
            <ac:spMk id="5" creationId="{64150F5E-2193-43F6-EFEF-DBAEFBE54D36}"/>
          </ac:spMkLst>
        </pc:spChg>
      </pc:sldChg>
      <pc:sldChg chg="addSp delSp modSp mod">
        <pc:chgData name="Adrianne Lipscomb" userId="fb18f43f-54ba-434f-a861-93bf993b8281" providerId="ADAL" clId="{EF276121-873B-5B11-A3DF-FC20269BF47E}" dt="2026-03-11T01:30:35.407" v="38" actId="167"/>
        <pc:sldMkLst>
          <pc:docMk/>
          <pc:sldMk cId="3808701747" sldId="769"/>
        </pc:sldMkLst>
        <pc:spChg chg="mod">
          <ac:chgData name="Adrianne Lipscomb" userId="fb18f43f-54ba-434f-a861-93bf993b8281" providerId="ADAL" clId="{EF276121-873B-5B11-A3DF-FC20269BF47E}" dt="2026-03-11T01:26:53.073" v="16" actId="207"/>
          <ac:spMkLst>
            <pc:docMk/>
            <pc:sldMk cId="3808701747" sldId="769"/>
            <ac:spMk id="2" creationId="{9310971D-2112-2EDD-C6CC-08612F5B634F}"/>
          </ac:spMkLst>
        </pc:spChg>
        <pc:picChg chg="add mod">
          <ac:chgData name="Adrianne Lipscomb" userId="fb18f43f-54ba-434f-a861-93bf993b8281" providerId="ADAL" clId="{EF276121-873B-5B11-A3DF-FC20269BF47E}" dt="2026-03-11T01:30:35.407" v="38" actId="167"/>
          <ac:picMkLst>
            <pc:docMk/>
            <pc:sldMk cId="3808701747" sldId="769"/>
            <ac:picMk id="3" creationId="{AC3B6EE0-B442-1008-A12A-EFB3A23A2393}"/>
          </ac:picMkLst>
        </pc:picChg>
      </pc:sldChg>
      <pc:sldChg chg="addSp delSp modSp mod delAnim">
        <pc:chgData name="Adrianne Lipscomb" userId="fb18f43f-54ba-434f-a861-93bf993b8281" providerId="ADAL" clId="{EF276121-873B-5B11-A3DF-FC20269BF47E}" dt="2026-03-13T00:12:38.074" v="1396" actId="14100"/>
        <pc:sldMkLst>
          <pc:docMk/>
          <pc:sldMk cId="1579083798" sldId="807"/>
        </pc:sldMkLst>
        <pc:spChg chg="add mod">
          <ac:chgData name="Adrianne Lipscomb" userId="fb18f43f-54ba-434f-a861-93bf993b8281" providerId="ADAL" clId="{EF276121-873B-5B11-A3DF-FC20269BF47E}" dt="2026-03-13T00:12:38.074" v="1396" actId="14100"/>
          <ac:spMkLst>
            <pc:docMk/>
            <pc:sldMk cId="1579083798" sldId="807"/>
            <ac:spMk id="2" creationId="{39BFC43D-4828-DECA-A333-DBA2A3A0CAFB}"/>
          </ac:spMkLst>
        </pc:spChg>
        <pc:spChg chg="add mod">
          <ac:chgData name="Adrianne Lipscomb" userId="fb18f43f-54ba-434f-a861-93bf993b8281" providerId="ADAL" clId="{EF276121-873B-5B11-A3DF-FC20269BF47E}" dt="2026-03-11T01:41:30.497" v="162" actId="1076"/>
          <ac:spMkLst>
            <pc:docMk/>
            <pc:sldMk cId="1579083798" sldId="807"/>
            <ac:spMk id="4" creationId="{0078B47D-6C45-CE02-4A4B-286AD41DE08D}"/>
          </ac:spMkLst>
        </pc:spChg>
        <pc:spChg chg="add mod">
          <ac:chgData name="Adrianne Lipscomb" userId="fb18f43f-54ba-434f-a861-93bf993b8281" providerId="ADAL" clId="{EF276121-873B-5B11-A3DF-FC20269BF47E}" dt="2026-03-11T01:41:50.492" v="167" actId="1036"/>
          <ac:spMkLst>
            <pc:docMk/>
            <pc:sldMk cId="1579083798" sldId="807"/>
            <ac:spMk id="7" creationId="{E3A0B7A3-785F-5230-4F52-773EA4125E4F}"/>
          </ac:spMkLst>
        </pc:spChg>
        <pc:spChg chg="add mod">
          <ac:chgData name="Adrianne Lipscomb" userId="fb18f43f-54ba-434f-a861-93bf993b8281" providerId="ADAL" clId="{EF276121-873B-5B11-A3DF-FC20269BF47E}" dt="2026-03-11T01:41:25.433" v="161" actId="3064"/>
          <ac:spMkLst>
            <pc:docMk/>
            <pc:sldMk cId="1579083798" sldId="807"/>
            <ac:spMk id="8" creationId="{B03EB4C6-D199-C1C4-6B7B-6FC96E55CF48}"/>
          </ac:spMkLst>
        </pc:spChg>
      </pc:sldChg>
      <pc:sldChg chg="addSp delSp modSp mod">
        <pc:chgData name="Adrianne Lipscomb" userId="fb18f43f-54ba-434f-a861-93bf993b8281" providerId="ADAL" clId="{EF276121-873B-5B11-A3DF-FC20269BF47E}" dt="2026-03-11T01:50:18.534" v="334" actId="1076"/>
        <pc:sldMkLst>
          <pc:docMk/>
          <pc:sldMk cId="2223677215" sldId="838"/>
        </pc:sldMkLst>
        <pc:spChg chg="add mod">
          <ac:chgData name="Adrianne Lipscomb" userId="fb18f43f-54ba-434f-a861-93bf993b8281" providerId="ADAL" clId="{EF276121-873B-5B11-A3DF-FC20269BF47E}" dt="2026-03-11T01:50:18.534" v="334" actId="1076"/>
          <ac:spMkLst>
            <pc:docMk/>
            <pc:sldMk cId="2223677215" sldId="838"/>
            <ac:spMk id="3" creationId="{5444D6A0-6142-0D66-54BB-072FC73F8708}"/>
          </ac:spMkLst>
        </pc:spChg>
        <pc:spChg chg="mod">
          <ac:chgData name="Adrianne Lipscomb" userId="fb18f43f-54ba-434f-a861-93bf993b8281" providerId="ADAL" clId="{EF276121-873B-5B11-A3DF-FC20269BF47E}" dt="2026-03-11T01:34:29.641" v="89" actId="14100"/>
          <ac:spMkLst>
            <pc:docMk/>
            <pc:sldMk cId="2223677215" sldId="838"/>
            <ac:spMk id="8" creationId="{B0943516-55E2-C2D1-F415-123DA530C321}"/>
          </ac:spMkLst>
        </pc:spChg>
        <pc:picChg chg="add mod">
          <ac:chgData name="Adrianne Lipscomb" userId="fb18f43f-54ba-434f-a861-93bf993b8281" providerId="ADAL" clId="{EF276121-873B-5B11-A3DF-FC20269BF47E}" dt="2026-03-11T01:38:43.111" v="116"/>
          <ac:picMkLst>
            <pc:docMk/>
            <pc:sldMk cId="2223677215" sldId="838"/>
            <ac:picMk id="6" creationId="{F35BA115-3E08-DF3A-DCF4-0B5F3C9EF7DA}"/>
          </ac:picMkLst>
        </pc:picChg>
      </pc:sldChg>
      <pc:sldChg chg="addSp delSp modSp mod delAnim">
        <pc:chgData name="Adrianne Lipscomb" userId="fb18f43f-54ba-434f-a861-93bf993b8281" providerId="ADAL" clId="{EF276121-873B-5B11-A3DF-FC20269BF47E}" dt="2026-03-13T00:13:11.334" v="1422" actId="20577"/>
        <pc:sldMkLst>
          <pc:docMk/>
          <pc:sldMk cId="219177248" sldId="840"/>
        </pc:sldMkLst>
        <pc:spChg chg="add mod">
          <ac:chgData name="Adrianne Lipscomb" userId="fb18f43f-54ba-434f-a861-93bf993b8281" providerId="ADAL" clId="{EF276121-873B-5B11-A3DF-FC20269BF47E}" dt="2026-03-13T00:13:11.334" v="1422" actId="20577"/>
          <ac:spMkLst>
            <pc:docMk/>
            <pc:sldMk cId="219177248" sldId="840"/>
            <ac:spMk id="2" creationId="{2FBFA40B-F113-6B90-A1FC-7DBDF2316416}"/>
          </ac:spMkLst>
        </pc:spChg>
        <pc:spChg chg="add mod">
          <ac:chgData name="Adrianne Lipscomb" userId="fb18f43f-54ba-434f-a861-93bf993b8281" providerId="ADAL" clId="{EF276121-873B-5B11-A3DF-FC20269BF47E}" dt="2026-03-11T02:23:07.174" v="734" actId="179"/>
          <ac:spMkLst>
            <pc:docMk/>
            <pc:sldMk cId="219177248" sldId="840"/>
            <ac:spMk id="5" creationId="{25BFE6A6-15AD-5D12-2D35-BC33FE1198C3}"/>
          </ac:spMkLst>
        </pc:spChg>
        <pc:spChg chg="mod">
          <ac:chgData name="Adrianne Lipscomb" userId="fb18f43f-54ba-434f-a861-93bf993b8281" providerId="ADAL" clId="{EF276121-873B-5B11-A3DF-FC20269BF47E}" dt="2026-03-11T01:42:54.483" v="191"/>
          <ac:spMkLst>
            <pc:docMk/>
            <pc:sldMk cId="219177248" sldId="840"/>
            <ac:spMk id="18" creationId="{5092943C-7B2F-0ADE-A78C-9B73E2BF27D6}"/>
          </ac:spMkLst>
        </pc:spChg>
        <pc:picChg chg="mod">
          <ac:chgData name="Adrianne Lipscomb" userId="fb18f43f-54ba-434f-a861-93bf993b8281" providerId="ADAL" clId="{EF276121-873B-5B11-A3DF-FC20269BF47E}" dt="2026-03-11T01:46:41.380" v="244" actId="1076"/>
          <ac:picMkLst>
            <pc:docMk/>
            <pc:sldMk cId="219177248" sldId="840"/>
            <ac:picMk id="6" creationId="{C58CFC51-41DC-252E-25E3-5BD338694757}"/>
          </ac:picMkLst>
        </pc:picChg>
      </pc:sldChg>
      <pc:sldChg chg="addSp delSp modSp mod">
        <pc:chgData name="Adrianne Lipscomb" userId="fb18f43f-54ba-434f-a861-93bf993b8281" providerId="ADAL" clId="{EF276121-873B-5B11-A3DF-FC20269BF47E}" dt="2026-03-11T01:31:01.790" v="45" actId="20577"/>
        <pc:sldMkLst>
          <pc:docMk/>
          <pc:sldMk cId="3137292866" sldId="841"/>
        </pc:sldMkLst>
        <pc:spChg chg="mod">
          <ac:chgData name="Adrianne Lipscomb" userId="fb18f43f-54ba-434f-a861-93bf993b8281" providerId="ADAL" clId="{EF276121-873B-5B11-A3DF-FC20269BF47E}" dt="2026-03-11T01:30:45.027" v="42" actId="207"/>
          <ac:spMkLst>
            <pc:docMk/>
            <pc:sldMk cId="3137292866" sldId="841"/>
            <ac:spMk id="2" creationId="{BB177F44-473A-2938-A509-B66C83A08051}"/>
          </ac:spMkLst>
        </pc:spChg>
        <pc:spChg chg="mod">
          <ac:chgData name="Adrianne Lipscomb" userId="fb18f43f-54ba-434f-a861-93bf993b8281" providerId="ADAL" clId="{EF276121-873B-5B11-A3DF-FC20269BF47E}" dt="2026-03-11T01:31:01.790" v="45" actId="20577"/>
          <ac:spMkLst>
            <pc:docMk/>
            <pc:sldMk cId="3137292866" sldId="841"/>
            <ac:spMk id="11" creationId="{920C1830-9CE1-52C8-BE6F-612C612C5579}"/>
          </ac:spMkLst>
        </pc:spChg>
        <pc:picChg chg="add mod">
          <ac:chgData name="Adrianne Lipscomb" userId="fb18f43f-54ba-434f-a861-93bf993b8281" providerId="ADAL" clId="{EF276121-873B-5B11-A3DF-FC20269BF47E}" dt="2026-03-11T01:30:43.235" v="41" actId="167"/>
          <ac:picMkLst>
            <pc:docMk/>
            <pc:sldMk cId="3137292866" sldId="841"/>
            <ac:picMk id="3" creationId="{1CBFB9DA-1ACB-61E6-DD82-BD116BC86D82}"/>
          </ac:picMkLst>
        </pc:picChg>
      </pc:sldChg>
      <pc:sldChg chg="addSp delSp modSp mod delAnim">
        <pc:chgData name="Adrianne Lipscomb" userId="fb18f43f-54ba-434f-a861-93bf993b8281" providerId="ADAL" clId="{EF276121-873B-5B11-A3DF-FC20269BF47E}" dt="2026-03-11T01:48:50.749" v="266" actId="3064"/>
        <pc:sldMkLst>
          <pc:docMk/>
          <pc:sldMk cId="2275607463" sldId="842"/>
        </pc:sldMkLst>
        <pc:spChg chg="add mod">
          <ac:chgData name="Adrianne Lipscomb" userId="fb18f43f-54ba-434f-a861-93bf993b8281" providerId="ADAL" clId="{EF276121-873B-5B11-A3DF-FC20269BF47E}" dt="2026-03-11T01:47:53.622" v="248" actId="14100"/>
          <ac:spMkLst>
            <pc:docMk/>
            <pc:sldMk cId="2275607463" sldId="842"/>
            <ac:spMk id="4" creationId="{C8925D56-0EF2-017A-D7B7-C75EF669B902}"/>
          </ac:spMkLst>
        </pc:spChg>
        <pc:spChg chg="add mod">
          <ac:chgData name="Adrianne Lipscomb" userId="fb18f43f-54ba-434f-a861-93bf993b8281" providerId="ADAL" clId="{EF276121-873B-5B11-A3DF-FC20269BF47E}" dt="2026-03-11T01:48:50.749" v="266" actId="3064"/>
          <ac:spMkLst>
            <pc:docMk/>
            <pc:sldMk cId="2275607463" sldId="842"/>
            <ac:spMk id="6" creationId="{846FC4C3-0D85-85E0-8579-83660B22B119}"/>
          </ac:spMkLst>
        </pc:spChg>
        <pc:spChg chg="add mod">
          <ac:chgData name="Adrianne Lipscomb" userId="fb18f43f-54ba-434f-a861-93bf993b8281" providerId="ADAL" clId="{EF276121-873B-5B11-A3DF-FC20269BF47E}" dt="2026-03-11T01:48:36.616" v="265" actId="1076"/>
          <ac:spMkLst>
            <pc:docMk/>
            <pc:sldMk cId="2275607463" sldId="842"/>
            <ac:spMk id="7" creationId="{CEB9FE90-F7BA-8713-4EB9-A15F14590E1C}"/>
          </ac:spMkLst>
        </pc:spChg>
      </pc:sldChg>
      <pc:sldChg chg="addSp delSp modSp mod">
        <pc:chgData name="Adrianne Lipscomb" userId="fb18f43f-54ba-434f-a861-93bf993b8281" providerId="ADAL" clId="{EF276121-873B-5B11-A3DF-FC20269BF47E}" dt="2026-03-11T01:31:28.211" v="50" actId="948"/>
        <pc:sldMkLst>
          <pc:docMk/>
          <pc:sldMk cId="3688537159" sldId="843"/>
        </pc:sldMkLst>
        <pc:spChg chg="mod">
          <ac:chgData name="Adrianne Lipscomb" userId="fb18f43f-54ba-434f-a861-93bf993b8281" providerId="ADAL" clId="{EF276121-873B-5B11-A3DF-FC20269BF47E}" dt="2026-03-11T01:31:10.678" v="46" actId="207"/>
          <ac:spMkLst>
            <pc:docMk/>
            <pc:sldMk cId="3688537159" sldId="843"/>
            <ac:spMk id="2" creationId="{252F3EC3-0743-5A59-1D69-A9E80533B9DA}"/>
          </ac:spMkLst>
        </pc:spChg>
        <pc:spChg chg="mod">
          <ac:chgData name="Adrianne Lipscomb" userId="fb18f43f-54ba-434f-a861-93bf993b8281" providerId="ADAL" clId="{EF276121-873B-5B11-A3DF-FC20269BF47E}" dt="2026-03-11T01:31:28.211" v="50" actId="948"/>
          <ac:spMkLst>
            <pc:docMk/>
            <pc:sldMk cId="3688537159" sldId="843"/>
            <ac:spMk id="11" creationId="{9B72A08A-6E7D-4E96-2EC1-01C93164B975}"/>
          </ac:spMkLst>
        </pc:spChg>
        <pc:picChg chg="add mod">
          <ac:chgData name="Adrianne Lipscomb" userId="fb18f43f-54ba-434f-a861-93bf993b8281" providerId="ADAL" clId="{EF276121-873B-5B11-A3DF-FC20269BF47E}" dt="2026-03-11T01:31:15.422" v="49" actId="167"/>
          <ac:picMkLst>
            <pc:docMk/>
            <pc:sldMk cId="3688537159" sldId="843"/>
            <ac:picMk id="3" creationId="{DCAED73D-EE61-5846-6DD9-A61834A2D7C4}"/>
          </ac:picMkLst>
        </pc:picChg>
      </pc:sldChg>
      <pc:sldChg chg="addSp delSp modSp mod delAnim">
        <pc:chgData name="Adrianne Lipscomb" userId="fb18f43f-54ba-434f-a861-93bf993b8281" providerId="ADAL" clId="{EF276121-873B-5B11-A3DF-FC20269BF47E}" dt="2026-03-11T02:03:29.241" v="472" actId="14100"/>
        <pc:sldMkLst>
          <pc:docMk/>
          <pc:sldMk cId="3967517073" sldId="844"/>
        </pc:sldMkLst>
        <pc:spChg chg="add del mod">
          <ac:chgData name="Adrianne Lipscomb" userId="fb18f43f-54ba-434f-a861-93bf993b8281" providerId="ADAL" clId="{EF276121-873B-5B11-A3DF-FC20269BF47E}" dt="2026-03-11T01:53:19.049" v="384" actId="20577"/>
          <ac:spMkLst>
            <pc:docMk/>
            <pc:sldMk cId="3967517073" sldId="844"/>
            <ac:spMk id="4" creationId="{5DE82BEA-FA2E-466C-55B6-43A0636360A4}"/>
          </ac:spMkLst>
        </pc:spChg>
        <pc:spChg chg="add mod">
          <ac:chgData name="Adrianne Lipscomb" userId="fb18f43f-54ba-434f-a861-93bf993b8281" providerId="ADAL" clId="{EF276121-873B-5B11-A3DF-FC20269BF47E}" dt="2026-03-11T02:03:29.241" v="472" actId="14100"/>
          <ac:spMkLst>
            <pc:docMk/>
            <pc:sldMk cId="3967517073" sldId="844"/>
            <ac:spMk id="7" creationId="{6D030CE7-10CB-5DF9-4E4C-E208166ED78B}"/>
          </ac:spMkLst>
        </pc:spChg>
        <pc:spChg chg="add mod">
          <ac:chgData name="Adrianne Lipscomb" userId="fb18f43f-54ba-434f-a861-93bf993b8281" providerId="ADAL" clId="{EF276121-873B-5B11-A3DF-FC20269BF47E}" dt="2026-03-11T02:02:56.358" v="470"/>
          <ac:spMkLst>
            <pc:docMk/>
            <pc:sldMk cId="3967517073" sldId="844"/>
            <ac:spMk id="8" creationId="{5F35A5F9-71BC-8C76-B305-0921C06F21BD}"/>
          </ac:spMkLst>
        </pc:spChg>
      </pc:sldChg>
      <pc:sldChg chg="addSp delSp modSp mod delAnim">
        <pc:chgData name="Adrianne Lipscomb" userId="fb18f43f-54ba-434f-a861-93bf993b8281" providerId="ADAL" clId="{EF276121-873B-5B11-A3DF-FC20269BF47E}" dt="2026-03-11T01:59:24.604" v="465" actId="14100"/>
        <pc:sldMkLst>
          <pc:docMk/>
          <pc:sldMk cId="651469876" sldId="845"/>
        </pc:sldMkLst>
        <pc:spChg chg="add mod">
          <ac:chgData name="Adrianne Lipscomb" userId="fb18f43f-54ba-434f-a861-93bf993b8281" providerId="ADAL" clId="{EF276121-873B-5B11-A3DF-FC20269BF47E}" dt="2026-03-11T01:56:54.375" v="412" actId="14100"/>
          <ac:spMkLst>
            <pc:docMk/>
            <pc:sldMk cId="651469876" sldId="845"/>
            <ac:spMk id="4" creationId="{7E84D80B-0A1A-8E07-3BC4-EBB68D7E18DE}"/>
          </ac:spMkLst>
        </pc:spChg>
        <pc:spChg chg="add mod">
          <ac:chgData name="Adrianne Lipscomb" userId="fb18f43f-54ba-434f-a861-93bf993b8281" providerId="ADAL" clId="{EF276121-873B-5B11-A3DF-FC20269BF47E}" dt="2026-03-11T01:55:05.950" v="391"/>
          <ac:spMkLst>
            <pc:docMk/>
            <pc:sldMk cId="651469876" sldId="845"/>
            <ac:spMk id="6" creationId="{A1BB95F8-14CD-870A-9DFE-7EECFED724F2}"/>
          </ac:spMkLst>
        </pc:spChg>
        <pc:spChg chg="add mod">
          <ac:chgData name="Adrianne Lipscomb" userId="fb18f43f-54ba-434f-a861-93bf993b8281" providerId="ADAL" clId="{EF276121-873B-5B11-A3DF-FC20269BF47E}" dt="2026-03-11T01:59:24.604" v="465" actId="14100"/>
          <ac:spMkLst>
            <pc:docMk/>
            <pc:sldMk cId="651469876" sldId="845"/>
            <ac:spMk id="8" creationId="{8004315B-6437-4CE5-5543-39268B7609BB}"/>
          </ac:spMkLst>
        </pc:spChg>
      </pc:sldChg>
      <pc:sldChg chg="addSp delSp modSp mod delAnim">
        <pc:chgData name="Adrianne Lipscomb" userId="fb18f43f-54ba-434f-a861-93bf993b8281" providerId="ADAL" clId="{EF276121-873B-5B11-A3DF-FC20269BF47E}" dt="2026-03-11T02:12:25.930" v="590" actId="114"/>
        <pc:sldMkLst>
          <pc:docMk/>
          <pc:sldMk cId="533467457" sldId="846"/>
        </pc:sldMkLst>
        <pc:spChg chg="add mod">
          <ac:chgData name="Adrianne Lipscomb" userId="fb18f43f-54ba-434f-a861-93bf993b8281" providerId="ADAL" clId="{EF276121-873B-5B11-A3DF-FC20269BF47E}" dt="2026-03-11T02:12:25.930" v="590" actId="114"/>
          <ac:spMkLst>
            <pc:docMk/>
            <pc:sldMk cId="533467457" sldId="846"/>
            <ac:spMk id="3" creationId="{D3952D04-96CF-5C1E-075F-9AF92310FD85}"/>
          </ac:spMkLst>
        </pc:spChg>
        <pc:spChg chg="mod">
          <ac:chgData name="Adrianne Lipscomb" userId="fb18f43f-54ba-434f-a861-93bf993b8281" providerId="ADAL" clId="{EF276121-873B-5B11-A3DF-FC20269BF47E}" dt="2026-03-11T02:11:29.427" v="581" actId="167"/>
          <ac:spMkLst>
            <pc:docMk/>
            <pc:sldMk cId="533467457" sldId="846"/>
            <ac:spMk id="8" creationId="{D26DF1B3-3053-EE92-9A2E-3B44317F6147}"/>
          </ac:spMkLst>
        </pc:spChg>
      </pc:sldChg>
      <pc:sldChg chg="addSp delSp modSp mod">
        <pc:chgData name="Adrianne Lipscomb" userId="fb18f43f-54ba-434f-a861-93bf993b8281" providerId="ADAL" clId="{EF276121-873B-5B11-A3DF-FC20269BF47E}" dt="2026-03-11T01:31:53.795" v="56" actId="948"/>
        <pc:sldMkLst>
          <pc:docMk/>
          <pc:sldMk cId="1218559285" sldId="847"/>
        </pc:sldMkLst>
        <pc:spChg chg="mod">
          <ac:chgData name="Adrianne Lipscomb" userId="fb18f43f-54ba-434f-a861-93bf993b8281" providerId="ADAL" clId="{EF276121-873B-5B11-A3DF-FC20269BF47E}" dt="2026-03-11T01:31:37.118" v="51" actId="207"/>
          <ac:spMkLst>
            <pc:docMk/>
            <pc:sldMk cId="1218559285" sldId="847"/>
            <ac:spMk id="2" creationId="{97C4C613-7A9A-216B-E8AA-6AF3EBF6BE3F}"/>
          </ac:spMkLst>
        </pc:spChg>
        <pc:spChg chg="mod">
          <ac:chgData name="Adrianne Lipscomb" userId="fb18f43f-54ba-434f-a861-93bf993b8281" providerId="ADAL" clId="{EF276121-873B-5B11-A3DF-FC20269BF47E}" dt="2026-03-11T01:31:53.795" v="56" actId="948"/>
          <ac:spMkLst>
            <pc:docMk/>
            <pc:sldMk cId="1218559285" sldId="847"/>
            <ac:spMk id="11" creationId="{350F516E-F2BA-9349-5647-267CF04DB25F}"/>
          </ac:spMkLst>
        </pc:spChg>
        <pc:picChg chg="add mod">
          <ac:chgData name="Adrianne Lipscomb" userId="fb18f43f-54ba-434f-a861-93bf993b8281" providerId="ADAL" clId="{EF276121-873B-5B11-A3DF-FC20269BF47E}" dt="2026-03-11T01:31:41.526" v="54" actId="167"/>
          <ac:picMkLst>
            <pc:docMk/>
            <pc:sldMk cId="1218559285" sldId="847"/>
            <ac:picMk id="3" creationId="{084BA3F7-1C97-3DEF-73D8-C8148279E9AE}"/>
          </ac:picMkLst>
        </pc:picChg>
      </pc:sldChg>
      <pc:sldChg chg="addSp delSp modSp mod delAnim">
        <pc:chgData name="Adrianne Lipscomb" userId="fb18f43f-54ba-434f-a861-93bf993b8281" providerId="ADAL" clId="{EF276121-873B-5B11-A3DF-FC20269BF47E}" dt="2026-03-11T02:08:24.124" v="522" actId="1036"/>
        <pc:sldMkLst>
          <pc:docMk/>
          <pc:sldMk cId="3152860446" sldId="848"/>
        </pc:sldMkLst>
        <pc:spChg chg="add mod">
          <ac:chgData name="Adrianne Lipscomb" userId="fb18f43f-54ba-434f-a861-93bf993b8281" providerId="ADAL" clId="{EF276121-873B-5B11-A3DF-FC20269BF47E}" dt="2026-03-11T02:06:14.009" v="489" actId="14100"/>
          <ac:spMkLst>
            <pc:docMk/>
            <pc:sldMk cId="3152860446" sldId="848"/>
            <ac:spMk id="4" creationId="{2FA9AF3E-9A00-A912-7F4C-A4909AA3BD7E}"/>
          </ac:spMkLst>
        </pc:spChg>
        <pc:spChg chg="add mod">
          <ac:chgData name="Adrianne Lipscomb" userId="fb18f43f-54ba-434f-a861-93bf993b8281" providerId="ADAL" clId="{EF276121-873B-5B11-A3DF-FC20269BF47E}" dt="2026-03-11T02:08:21.266" v="518" actId="1036"/>
          <ac:spMkLst>
            <pc:docMk/>
            <pc:sldMk cId="3152860446" sldId="848"/>
            <ac:spMk id="6" creationId="{097091C7-83C6-3D30-C859-4B486226F507}"/>
          </ac:spMkLst>
        </pc:spChg>
        <pc:spChg chg="add mod">
          <ac:chgData name="Adrianne Lipscomb" userId="fb18f43f-54ba-434f-a861-93bf993b8281" providerId="ADAL" clId="{EF276121-873B-5B11-A3DF-FC20269BF47E}" dt="2026-03-11T02:08:24.124" v="522" actId="1036"/>
          <ac:spMkLst>
            <pc:docMk/>
            <pc:sldMk cId="3152860446" sldId="848"/>
            <ac:spMk id="7" creationId="{985FBDE3-91A0-E891-D1CD-FB4BA99B1A3A}"/>
          </ac:spMkLst>
        </pc:spChg>
      </pc:sldChg>
      <pc:sldChg chg="addSp delSp modSp mod delAnim">
        <pc:chgData name="Adrianne Lipscomb" userId="fb18f43f-54ba-434f-a861-93bf993b8281" providerId="ADAL" clId="{EF276121-873B-5B11-A3DF-FC20269BF47E}" dt="2026-03-11T02:15:59.474" v="630" actId="948"/>
        <pc:sldMkLst>
          <pc:docMk/>
          <pc:sldMk cId="583091135" sldId="849"/>
        </pc:sldMkLst>
        <pc:spChg chg="add mod">
          <ac:chgData name="Adrianne Lipscomb" userId="fb18f43f-54ba-434f-a861-93bf993b8281" providerId="ADAL" clId="{EF276121-873B-5B11-A3DF-FC20269BF47E}" dt="2026-03-11T02:15:59.474" v="630" actId="948"/>
          <ac:spMkLst>
            <pc:docMk/>
            <pc:sldMk cId="583091135" sldId="849"/>
            <ac:spMk id="4" creationId="{6B635B8C-69FB-0272-D23C-34413E2EBF79}"/>
          </ac:spMkLst>
        </pc:spChg>
        <pc:spChg chg="add mod">
          <ac:chgData name="Adrianne Lipscomb" userId="fb18f43f-54ba-434f-a861-93bf993b8281" providerId="ADAL" clId="{EF276121-873B-5B11-A3DF-FC20269BF47E}" dt="2026-03-11T02:09:17.522" v="536" actId="167"/>
          <ac:spMkLst>
            <pc:docMk/>
            <pc:sldMk cId="583091135" sldId="849"/>
            <ac:spMk id="6" creationId="{5076F550-6F7D-A307-7A73-9827A1380CAE}"/>
          </ac:spMkLst>
        </pc:spChg>
      </pc:sldChg>
      <pc:sldChg chg="addSp delSp modSp mod">
        <pc:chgData name="Adrianne Lipscomb" userId="fb18f43f-54ba-434f-a861-93bf993b8281" providerId="ADAL" clId="{EF276121-873B-5B11-A3DF-FC20269BF47E}" dt="2026-03-11T01:32:15.456" v="61" actId="167"/>
        <pc:sldMkLst>
          <pc:docMk/>
          <pc:sldMk cId="1988320355" sldId="850"/>
        </pc:sldMkLst>
        <pc:spChg chg="mod">
          <ac:chgData name="Adrianne Lipscomb" userId="fb18f43f-54ba-434f-a861-93bf993b8281" providerId="ADAL" clId="{EF276121-873B-5B11-A3DF-FC20269BF47E}" dt="2026-03-11T01:32:10.898" v="58" actId="207"/>
          <ac:spMkLst>
            <pc:docMk/>
            <pc:sldMk cId="1988320355" sldId="850"/>
            <ac:spMk id="2" creationId="{807B3338-24D9-A388-D252-DE0C25319CBF}"/>
          </ac:spMkLst>
        </pc:spChg>
        <pc:spChg chg="mod">
          <ac:chgData name="Adrianne Lipscomb" userId="fb18f43f-54ba-434f-a861-93bf993b8281" providerId="ADAL" clId="{EF276121-873B-5B11-A3DF-FC20269BF47E}" dt="2026-03-11T01:32:08.264" v="57" actId="948"/>
          <ac:spMkLst>
            <pc:docMk/>
            <pc:sldMk cId="1988320355" sldId="850"/>
            <ac:spMk id="11" creationId="{9ABFE461-C737-CF5C-6266-4E5778235BC7}"/>
          </ac:spMkLst>
        </pc:spChg>
        <pc:picChg chg="add mod">
          <ac:chgData name="Adrianne Lipscomb" userId="fb18f43f-54ba-434f-a861-93bf993b8281" providerId="ADAL" clId="{EF276121-873B-5B11-A3DF-FC20269BF47E}" dt="2026-03-11T01:32:15.456" v="61" actId="167"/>
          <ac:picMkLst>
            <pc:docMk/>
            <pc:sldMk cId="1988320355" sldId="850"/>
            <ac:picMk id="3" creationId="{407FB3F0-621F-AD1C-EF7D-BB6F7805CAB0}"/>
          </ac:picMkLst>
        </pc:picChg>
      </pc:sldChg>
      <pc:sldChg chg="addSp delSp modSp mod delAnim">
        <pc:chgData name="Adrianne Lipscomb" userId="fb18f43f-54ba-434f-a861-93bf993b8281" providerId="ADAL" clId="{EF276121-873B-5B11-A3DF-FC20269BF47E}" dt="2026-03-11T02:22:39.970" v="732" actId="179"/>
        <pc:sldMkLst>
          <pc:docMk/>
          <pc:sldMk cId="1295985807" sldId="851"/>
        </pc:sldMkLst>
        <pc:spChg chg="add mod">
          <ac:chgData name="Adrianne Lipscomb" userId="fb18f43f-54ba-434f-a861-93bf993b8281" providerId="ADAL" clId="{EF276121-873B-5B11-A3DF-FC20269BF47E}" dt="2026-03-11T02:22:39.970" v="732" actId="179"/>
          <ac:spMkLst>
            <pc:docMk/>
            <pc:sldMk cId="1295985807" sldId="851"/>
            <ac:spMk id="4" creationId="{64D740EB-0E90-86BE-72F6-D1144F8222C0}"/>
          </ac:spMkLst>
        </pc:spChg>
        <pc:spChg chg="add mod">
          <ac:chgData name="Adrianne Lipscomb" userId="fb18f43f-54ba-434f-a861-93bf993b8281" providerId="ADAL" clId="{EF276121-873B-5B11-A3DF-FC20269BF47E}" dt="2026-03-11T02:14:11.219" v="607" actId="20577"/>
          <ac:spMkLst>
            <pc:docMk/>
            <pc:sldMk cId="1295985807" sldId="851"/>
            <ac:spMk id="6" creationId="{EC5A361D-907A-B918-A369-1C177CC1502A}"/>
          </ac:spMkLst>
        </pc:spChg>
        <pc:spChg chg="add mod">
          <ac:chgData name="Adrianne Lipscomb" userId="fb18f43f-54ba-434f-a861-93bf993b8281" providerId="ADAL" clId="{EF276121-873B-5B11-A3DF-FC20269BF47E}" dt="2026-03-11T02:18:04.232" v="670" actId="20577"/>
          <ac:spMkLst>
            <pc:docMk/>
            <pc:sldMk cId="1295985807" sldId="851"/>
            <ac:spMk id="7" creationId="{0C7BABE4-183E-2945-9D3D-C6A71D3ADF21}"/>
          </ac:spMkLst>
        </pc:spChg>
      </pc:sldChg>
      <pc:sldChg chg="addSp delSp modSp mod delAnim">
        <pc:chgData name="Adrianne Lipscomb" userId="fb18f43f-54ba-434f-a861-93bf993b8281" providerId="ADAL" clId="{EF276121-873B-5B11-A3DF-FC20269BF47E}" dt="2026-03-11T02:34:20.767" v="909" actId="14100"/>
        <pc:sldMkLst>
          <pc:docMk/>
          <pc:sldMk cId="2282786356" sldId="852"/>
        </pc:sldMkLst>
        <pc:spChg chg="add mod">
          <ac:chgData name="Adrianne Lipscomb" userId="fb18f43f-54ba-434f-a861-93bf993b8281" providerId="ADAL" clId="{EF276121-873B-5B11-A3DF-FC20269BF47E}" dt="2026-03-11T02:34:20.767" v="909" actId="14100"/>
          <ac:spMkLst>
            <pc:docMk/>
            <pc:sldMk cId="2282786356" sldId="852"/>
            <ac:spMk id="5" creationId="{B71410DA-E410-4A41-02D0-F3C5CF06A2D8}"/>
          </ac:spMkLst>
        </pc:spChg>
        <pc:spChg chg="add del mod">
          <ac:chgData name="Adrianne Lipscomb" userId="fb18f43f-54ba-434f-a861-93bf993b8281" providerId="ADAL" clId="{EF276121-873B-5B11-A3DF-FC20269BF47E}" dt="2026-03-11T02:13:02.509" v="595" actId="167"/>
          <ac:spMkLst>
            <pc:docMk/>
            <pc:sldMk cId="2282786356" sldId="852"/>
            <ac:spMk id="8" creationId="{4060B560-403E-E19E-BF93-9F0898F4658B}"/>
          </ac:spMkLst>
        </pc:spChg>
      </pc:sldChg>
      <pc:sldChg chg="addSp delSp modSp mod delAnim">
        <pc:chgData name="Adrianne Lipscomb" userId="fb18f43f-54ba-434f-a861-93bf993b8281" providerId="ADAL" clId="{EF276121-873B-5B11-A3DF-FC20269BF47E}" dt="2026-03-11T02:25:23.615" v="773" actId="20577"/>
        <pc:sldMkLst>
          <pc:docMk/>
          <pc:sldMk cId="3186353692" sldId="853"/>
        </pc:sldMkLst>
        <pc:spChg chg="add del mod">
          <ac:chgData name="Adrianne Lipscomb" userId="fb18f43f-54ba-434f-a861-93bf993b8281" providerId="ADAL" clId="{EF276121-873B-5B11-A3DF-FC20269BF47E}" dt="2026-03-11T02:21:24.932" v="712" actId="478"/>
          <ac:spMkLst>
            <pc:docMk/>
            <pc:sldMk cId="3186353692" sldId="853"/>
            <ac:spMk id="4" creationId="{79DDC93C-77D5-605B-60B2-FA3C40CAB60D}"/>
          </ac:spMkLst>
        </pc:spChg>
        <pc:spChg chg="add mod">
          <ac:chgData name="Adrianne Lipscomb" userId="fb18f43f-54ba-434f-a861-93bf993b8281" providerId="ADAL" clId="{EF276121-873B-5B11-A3DF-FC20269BF47E}" dt="2026-03-11T02:22:26.642" v="730" actId="179"/>
          <ac:spMkLst>
            <pc:docMk/>
            <pc:sldMk cId="3186353692" sldId="853"/>
            <ac:spMk id="6" creationId="{B14494C4-ABFA-0140-89EF-92F493A415BA}"/>
          </ac:spMkLst>
        </pc:spChg>
        <pc:spChg chg="add mod">
          <ac:chgData name="Adrianne Lipscomb" userId="fb18f43f-54ba-434f-a861-93bf993b8281" providerId="ADAL" clId="{EF276121-873B-5B11-A3DF-FC20269BF47E}" dt="2026-03-11T02:25:23.615" v="773" actId="20577"/>
          <ac:spMkLst>
            <pc:docMk/>
            <pc:sldMk cId="3186353692" sldId="853"/>
            <ac:spMk id="7" creationId="{7C14F642-AA34-9A61-EDE1-E653D979B302}"/>
          </ac:spMkLst>
        </pc:spChg>
      </pc:sldChg>
      <pc:sldChg chg="addSp delSp modSp mod delAnim">
        <pc:chgData name="Adrianne Lipscomb" userId="fb18f43f-54ba-434f-a861-93bf993b8281" providerId="ADAL" clId="{EF276121-873B-5B11-A3DF-FC20269BF47E}" dt="2026-03-11T02:25:44.355" v="775" actId="478"/>
        <pc:sldMkLst>
          <pc:docMk/>
          <pc:sldMk cId="2592966918" sldId="854"/>
        </pc:sldMkLst>
        <pc:spChg chg="add mod">
          <ac:chgData name="Adrianne Lipscomb" userId="fb18f43f-54ba-434f-a861-93bf993b8281" providerId="ADAL" clId="{EF276121-873B-5B11-A3DF-FC20269BF47E}" dt="2026-03-11T02:20:39.441" v="699" actId="20577"/>
          <ac:spMkLst>
            <pc:docMk/>
            <pc:sldMk cId="2592966918" sldId="854"/>
            <ac:spMk id="4" creationId="{D4B8D013-A10B-3490-C6B1-F6DDC9AABFE1}"/>
          </ac:spMkLst>
        </pc:spChg>
        <pc:spChg chg="add mod">
          <ac:chgData name="Adrianne Lipscomb" userId="fb18f43f-54ba-434f-a861-93bf993b8281" providerId="ADAL" clId="{EF276121-873B-5B11-A3DF-FC20269BF47E}" dt="2026-03-11T02:25:05.383" v="756" actId="14100"/>
          <ac:spMkLst>
            <pc:docMk/>
            <pc:sldMk cId="2592966918" sldId="854"/>
            <ac:spMk id="7" creationId="{0B261E25-1A4B-4734-D860-739E1A2FBBE7}"/>
          </ac:spMkLst>
        </pc:spChg>
      </pc:sldChg>
      <pc:sldChg chg="addSp delSp modSp mod delAnim">
        <pc:chgData name="Adrianne Lipscomb" userId="fb18f43f-54ba-434f-a861-93bf993b8281" providerId="ADAL" clId="{EF276121-873B-5B11-A3DF-FC20269BF47E}" dt="2026-03-11T02:40:36.759" v="995" actId="6549"/>
        <pc:sldMkLst>
          <pc:docMk/>
          <pc:sldMk cId="3401924822" sldId="855"/>
        </pc:sldMkLst>
        <pc:spChg chg="add mod">
          <ac:chgData name="Adrianne Lipscomb" userId="fb18f43f-54ba-434f-a861-93bf993b8281" providerId="ADAL" clId="{EF276121-873B-5B11-A3DF-FC20269BF47E}" dt="2026-03-11T02:25:50.146" v="776" actId="14100"/>
          <ac:spMkLst>
            <pc:docMk/>
            <pc:sldMk cId="3401924822" sldId="855"/>
            <ac:spMk id="4" creationId="{DB4D994D-37CD-5DA7-96C8-B8AE0BC68AB1}"/>
          </ac:spMkLst>
        </pc:spChg>
        <pc:spChg chg="add mod">
          <ac:chgData name="Adrianne Lipscomb" userId="fb18f43f-54ba-434f-a861-93bf993b8281" providerId="ADAL" clId="{EF276121-873B-5B11-A3DF-FC20269BF47E}" dt="2026-03-11T02:40:36.759" v="995" actId="6549"/>
          <ac:spMkLst>
            <pc:docMk/>
            <pc:sldMk cId="3401924822" sldId="855"/>
            <ac:spMk id="6" creationId="{440F230A-2135-BADD-8068-E6C2381601EA}"/>
          </ac:spMkLst>
        </pc:spChg>
        <pc:spChg chg="add mod">
          <ac:chgData name="Adrianne Lipscomb" userId="fb18f43f-54ba-434f-a861-93bf993b8281" providerId="ADAL" clId="{EF276121-873B-5B11-A3DF-FC20269BF47E}" dt="2026-03-11T02:28:44.079" v="833" actId="14100"/>
          <ac:spMkLst>
            <pc:docMk/>
            <pc:sldMk cId="3401924822" sldId="855"/>
            <ac:spMk id="7" creationId="{B7795FE6-56F7-9DCD-64C0-A2A623460A6A}"/>
          </ac:spMkLst>
        </pc:spChg>
      </pc:sldChg>
      <pc:sldChg chg="addSp delSp modSp mod delAnim">
        <pc:chgData name="Adrianne Lipscomb" userId="fb18f43f-54ba-434f-a861-93bf993b8281" providerId="ADAL" clId="{EF276121-873B-5B11-A3DF-FC20269BF47E}" dt="2026-03-11T02:38:37.508" v="966" actId="14100"/>
        <pc:sldMkLst>
          <pc:docMk/>
          <pc:sldMk cId="3238335908" sldId="857"/>
        </pc:sldMkLst>
        <pc:spChg chg="add del mod">
          <ac:chgData name="Adrianne Lipscomb" userId="fb18f43f-54ba-434f-a861-93bf993b8281" providerId="ADAL" clId="{EF276121-873B-5B11-A3DF-FC20269BF47E}" dt="2026-03-11T02:31:36.453" v="858" actId="478"/>
          <ac:spMkLst>
            <pc:docMk/>
            <pc:sldMk cId="3238335908" sldId="857"/>
            <ac:spMk id="4" creationId="{A28A64B1-2BC1-D936-87C9-6F2D458AC90B}"/>
          </ac:spMkLst>
        </pc:spChg>
        <pc:spChg chg="add mod">
          <ac:chgData name="Adrianne Lipscomb" userId="fb18f43f-54ba-434f-a861-93bf993b8281" providerId="ADAL" clId="{EF276121-873B-5B11-A3DF-FC20269BF47E}" dt="2026-03-11T02:38:37.508" v="966" actId="14100"/>
          <ac:spMkLst>
            <pc:docMk/>
            <pc:sldMk cId="3238335908" sldId="857"/>
            <ac:spMk id="6" creationId="{1B6964E6-83EE-788C-0E41-6381B1BA23FF}"/>
          </ac:spMkLst>
        </pc:spChg>
        <pc:spChg chg="add mod">
          <ac:chgData name="Adrianne Lipscomb" userId="fb18f43f-54ba-434f-a861-93bf993b8281" providerId="ADAL" clId="{EF276121-873B-5B11-A3DF-FC20269BF47E}" dt="2026-03-11T02:33:21.736" v="908" actId="20577"/>
          <ac:spMkLst>
            <pc:docMk/>
            <pc:sldMk cId="3238335908" sldId="857"/>
            <ac:spMk id="7" creationId="{2DBD34B7-BD5A-0ABA-E736-DE59761A0C3C}"/>
          </ac:spMkLst>
        </pc:spChg>
      </pc:sldChg>
      <pc:sldChg chg="addSp delSp modSp mod">
        <pc:chgData name="Adrianne Lipscomb" userId="fb18f43f-54ba-434f-a861-93bf993b8281" providerId="ADAL" clId="{EF276121-873B-5B11-A3DF-FC20269BF47E}" dt="2026-03-11T01:32:38.957" v="67" actId="167"/>
        <pc:sldMkLst>
          <pc:docMk/>
          <pc:sldMk cId="2924865474" sldId="858"/>
        </pc:sldMkLst>
        <pc:spChg chg="mod">
          <ac:chgData name="Adrianne Lipscomb" userId="fb18f43f-54ba-434f-a861-93bf993b8281" providerId="ADAL" clId="{EF276121-873B-5B11-A3DF-FC20269BF47E}" dt="2026-03-11T01:32:33.569" v="64" actId="207"/>
          <ac:spMkLst>
            <pc:docMk/>
            <pc:sldMk cId="2924865474" sldId="858"/>
            <ac:spMk id="2" creationId="{8D172EF0-B018-DFD8-A575-C9589999E3BC}"/>
          </ac:spMkLst>
        </pc:spChg>
        <pc:spChg chg="mod">
          <ac:chgData name="Adrianne Lipscomb" userId="fb18f43f-54ba-434f-a861-93bf993b8281" providerId="ADAL" clId="{EF276121-873B-5B11-A3DF-FC20269BF47E}" dt="2026-03-11T01:32:30.989" v="63" actId="948"/>
          <ac:spMkLst>
            <pc:docMk/>
            <pc:sldMk cId="2924865474" sldId="858"/>
            <ac:spMk id="11" creationId="{3C76B7C9-AE87-DD46-21A8-A789F4A9E10B}"/>
          </ac:spMkLst>
        </pc:spChg>
        <pc:picChg chg="add mod">
          <ac:chgData name="Adrianne Lipscomb" userId="fb18f43f-54ba-434f-a861-93bf993b8281" providerId="ADAL" clId="{EF276121-873B-5B11-A3DF-FC20269BF47E}" dt="2026-03-11T01:32:38.957" v="67" actId="167"/>
          <ac:picMkLst>
            <pc:docMk/>
            <pc:sldMk cId="2924865474" sldId="858"/>
            <ac:picMk id="3" creationId="{3B6E52E7-05CB-43E1-DF13-993F5FA1AF88}"/>
          </ac:picMkLst>
        </pc:picChg>
      </pc:sldChg>
      <pc:sldChg chg="addSp delSp modSp mod">
        <pc:chgData name="Adrianne Lipscomb" userId="fb18f43f-54ba-434f-a861-93bf993b8281" providerId="ADAL" clId="{EF276121-873B-5B11-A3DF-FC20269BF47E}" dt="2026-03-11T02:42:45.413" v="1039" actId="14100"/>
        <pc:sldMkLst>
          <pc:docMk/>
          <pc:sldMk cId="2160295294" sldId="859"/>
        </pc:sldMkLst>
        <pc:spChg chg="add mod">
          <ac:chgData name="Adrianne Lipscomb" userId="fb18f43f-54ba-434f-a861-93bf993b8281" providerId="ADAL" clId="{EF276121-873B-5B11-A3DF-FC20269BF47E}" dt="2026-03-11T02:42:45.413" v="1039" actId="14100"/>
          <ac:spMkLst>
            <pc:docMk/>
            <pc:sldMk cId="2160295294" sldId="859"/>
            <ac:spMk id="3" creationId="{5460BA23-4540-1E77-A536-9058F85A0CB1}"/>
          </ac:spMkLst>
        </pc:spChg>
        <pc:spChg chg="mod">
          <ac:chgData name="Adrianne Lipscomb" userId="fb18f43f-54ba-434f-a861-93bf993b8281" providerId="ADAL" clId="{EF276121-873B-5B11-A3DF-FC20269BF47E}" dt="2026-03-11T02:34:29.167" v="910" actId="20577"/>
          <ac:spMkLst>
            <pc:docMk/>
            <pc:sldMk cId="2160295294" sldId="859"/>
            <ac:spMk id="8" creationId="{487D325B-2AC3-636F-FC97-EE950D09799B}"/>
          </ac:spMkLst>
        </pc:spChg>
      </pc:sldChg>
      <pc:sldChg chg="addSp delSp modSp mod delAnim">
        <pc:chgData name="Adrianne Lipscomb" userId="fb18f43f-54ba-434f-a861-93bf993b8281" providerId="ADAL" clId="{EF276121-873B-5B11-A3DF-FC20269BF47E}" dt="2026-03-11T02:42:28.373" v="1037" actId="20577"/>
        <pc:sldMkLst>
          <pc:docMk/>
          <pc:sldMk cId="3439827965" sldId="860"/>
        </pc:sldMkLst>
        <pc:spChg chg="add mod">
          <ac:chgData name="Adrianne Lipscomb" userId="fb18f43f-54ba-434f-a861-93bf993b8281" providerId="ADAL" clId="{EF276121-873B-5B11-A3DF-FC20269BF47E}" dt="2026-03-11T02:37:31.119" v="957" actId="167"/>
          <ac:spMkLst>
            <pc:docMk/>
            <pc:sldMk cId="3439827965" sldId="860"/>
            <ac:spMk id="6" creationId="{7BD5C6B6-6147-4E30-ACB5-51DA39B3CC65}"/>
          </ac:spMkLst>
        </pc:spChg>
        <pc:spChg chg="add mod">
          <ac:chgData name="Adrianne Lipscomb" userId="fb18f43f-54ba-434f-a861-93bf993b8281" providerId="ADAL" clId="{EF276121-873B-5B11-A3DF-FC20269BF47E}" dt="2026-03-11T02:42:14.959" v="1016" actId="14100"/>
          <ac:spMkLst>
            <pc:docMk/>
            <pc:sldMk cId="3439827965" sldId="860"/>
            <ac:spMk id="7" creationId="{DE8F8058-5DA9-762B-E7D9-187B776BDFC3}"/>
          </ac:spMkLst>
        </pc:spChg>
        <pc:spChg chg="add mod">
          <ac:chgData name="Adrianne Lipscomb" userId="fb18f43f-54ba-434f-a861-93bf993b8281" providerId="ADAL" clId="{EF276121-873B-5B11-A3DF-FC20269BF47E}" dt="2026-03-11T02:42:28.373" v="1037" actId="20577"/>
          <ac:spMkLst>
            <pc:docMk/>
            <pc:sldMk cId="3439827965" sldId="860"/>
            <ac:spMk id="8" creationId="{23D53488-1EF5-6F1B-D9E7-869242EE611B}"/>
          </ac:spMkLst>
        </pc:spChg>
      </pc:sldChg>
      <pc:sldChg chg="addSp delSp modSp mod delAnim">
        <pc:chgData name="Adrianne Lipscomb" userId="fb18f43f-54ba-434f-a861-93bf993b8281" providerId="ADAL" clId="{EF276121-873B-5B11-A3DF-FC20269BF47E}" dt="2026-03-11T02:42:07.764" v="1015" actId="14100"/>
        <pc:sldMkLst>
          <pc:docMk/>
          <pc:sldMk cId="2137754186" sldId="861"/>
        </pc:sldMkLst>
        <pc:spChg chg="add mod">
          <ac:chgData name="Adrianne Lipscomb" userId="fb18f43f-54ba-434f-a861-93bf993b8281" providerId="ADAL" clId="{EF276121-873B-5B11-A3DF-FC20269BF47E}" dt="2026-03-11T02:36:33.701" v="938" actId="167"/>
          <ac:spMkLst>
            <pc:docMk/>
            <pc:sldMk cId="2137754186" sldId="861"/>
            <ac:spMk id="4" creationId="{417273B0-CF79-3180-3EA3-8D83245C11AC}"/>
          </ac:spMkLst>
        </pc:spChg>
        <pc:spChg chg="add mod">
          <ac:chgData name="Adrianne Lipscomb" userId="fb18f43f-54ba-434f-a861-93bf993b8281" providerId="ADAL" clId="{EF276121-873B-5B11-A3DF-FC20269BF47E}" dt="2026-03-11T02:42:07.764" v="1015" actId="14100"/>
          <ac:spMkLst>
            <pc:docMk/>
            <pc:sldMk cId="2137754186" sldId="861"/>
            <ac:spMk id="6" creationId="{ED1B461C-5D0A-7A77-4AD9-BF00345ED5CE}"/>
          </ac:spMkLst>
        </pc:spChg>
      </pc:sldChg>
      <pc:sldChg chg="addSp delSp modSp mod">
        <pc:chgData name="Adrianne Lipscomb" userId="fb18f43f-54ba-434f-a861-93bf993b8281" providerId="ADAL" clId="{EF276121-873B-5B11-A3DF-FC20269BF47E}" dt="2026-03-11T01:32:59.647" v="72" actId="167"/>
        <pc:sldMkLst>
          <pc:docMk/>
          <pc:sldMk cId="2271406848" sldId="862"/>
        </pc:sldMkLst>
        <pc:spChg chg="mod">
          <ac:chgData name="Adrianne Lipscomb" userId="fb18f43f-54ba-434f-a861-93bf993b8281" providerId="ADAL" clId="{EF276121-873B-5B11-A3DF-FC20269BF47E}" dt="2026-03-11T01:32:53.436" v="69" actId="207"/>
          <ac:spMkLst>
            <pc:docMk/>
            <pc:sldMk cId="2271406848" sldId="862"/>
            <ac:spMk id="2" creationId="{59457844-DC19-E4FD-5B88-646ABD5ABE94}"/>
          </ac:spMkLst>
        </pc:spChg>
        <pc:spChg chg="mod">
          <ac:chgData name="Adrianne Lipscomb" userId="fb18f43f-54ba-434f-a861-93bf993b8281" providerId="ADAL" clId="{EF276121-873B-5B11-A3DF-FC20269BF47E}" dt="2026-03-11T01:32:49.897" v="68" actId="948"/>
          <ac:spMkLst>
            <pc:docMk/>
            <pc:sldMk cId="2271406848" sldId="862"/>
            <ac:spMk id="11" creationId="{37F3167F-69F0-D683-9EE7-72F0E5BFD5DC}"/>
          </ac:spMkLst>
        </pc:spChg>
        <pc:picChg chg="add mod">
          <ac:chgData name="Adrianne Lipscomb" userId="fb18f43f-54ba-434f-a861-93bf993b8281" providerId="ADAL" clId="{EF276121-873B-5B11-A3DF-FC20269BF47E}" dt="2026-03-11T01:32:59.647" v="72" actId="167"/>
          <ac:picMkLst>
            <pc:docMk/>
            <pc:sldMk cId="2271406848" sldId="862"/>
            <ac:picMk id="3" creationId="{BF4890BE-10E7-F6A0-7417-EC5744BB36DC}"/>
          </ac:picMkLst>
        </pc:picChg>
      </pc:sldChg>
      <pc:sldChg chg="addSp delSp modSp mod">
        <pc:chgData name="Adrianne Lipscomb" userId="fb18f43f-54ba-434f-a861-93bf993b8281" providerId="ADAL" clId="{EF276121-873B-5B11-A3DF-FC20269BF47E}" dt="2026-03-11T02:43:08.033" v="1047" actId="14100"/>
        <pc:sldMkLst>
          <pc:docMk/>
          <pc:sldMk cId="3051685366" sldId="863"/>
        </pc:sldMkLst>
        <pc:spChg chg="add mod">
          <ac:chgData name="Adrianne Lipscomb" userId="fb18f43f-54ba-434f-a861-93bf993b8281" providerId="ADAL" clId="{EF276121-873B-5B11-A3DF-FC20269BF47E}" dt="2026-03-11T02:43:08.033" v="1047" actId="14100"/>
          <ac:spMkLst>
            <pc:docMk/>
            <pc:sldMk cId="3051685366" sldId="863"/>
            <ac:spMk id="3" creationId="{00FC3DA2-5488-65C8-0D9B-1AC6CD2B5544}"/>
          </ac:spMkLst>
        </pc:spChg>
      </pc:sldChg>
      <pc:sldChg chg="addSp delSp modSp mod delAnim">
        <pc:chgData name="Adrianne Lipscomb" userId="fb18f43f-54ba-434f-a861-93bf993b8281" providerId="ADAL" clId="{EF276121-873B-5B11-A3DF-FC20269BF47E}" dt="2026-03-11T02:47:35.758" v="1114" actId="14100"/>
        <pc:sldMkLst>
          <pc:docMk/>
          <pc:sldMk cId="3383908814" sldId="864"/>
        </pc:sldMkLst>
        <pc:spChg chg="add mod">
          <ac:chgData name="Adrianne Lipscomb" userId="fb18f43f-54ba-434f-a861-93bf993b8281" providerId="ADAL" clId="{EF276121-873B-5B11-A3DF-FC20269BF47E}" dt="2026-03-11T02:44:18.794" v="1064" actId="20577"/>
          <ac:spMkLst>
            <pc:docMk/>
            <pc:sldMk cId="3383908814" sldId="864"/>
            <ac:spMk id="4" creationId="{E33A21CF-7B64-C3A0-815B-38075B1B8649}"/>
          </ac:spMkLst>
        </pc:spChg>
        <pc:spChg chg="add mod">
          <ac:chgData name="Adrianne Lipscomb" userId="fb18f43f-54ba-434f-a861-93bf993b8281" providerId="ADAL" clId="{EF276121-873B-5B11-A3DF-FC20269BF47E}" dt="2026-03-11T02:47:35.758" v="1114" actId="14100"/>
          <ac:spMkLst>
            <pc:docMk/>
            <pc:sldMk cId="3383908814" sldId="864"/>
            <ac:spMk id="7" creationId="{4A271AF7-A5BF-61D4-CDAA-05B0BA554A7C}"/>
          </ac:spMkLst>
        </pc:spChg>
      </pc:sldChg>
      <pc:sldChg chg="addSp delSp modSp mod">
        <pc:chgData name="Adrianne Lipscomb" userId="fb18f43f-54ba-434f-a861-93bf993b8281" providerId="ADAL" clId="{EF276121-873B-5B11-A3DF-FC20269BF47E}" dt="2026-03-12T22:10:31.104" v="1363" actId="1076"/>
        <pc:sldMkLst>
          <pc:docMk/>
          <pc:sldMk cId="3989200044" sldId="866"/>
        </pc:sldMkLst>
        <pc:spChg chg="add mod">
          <ac:chgData name="Adrianne Lipscomb" userId="fb18f43f-54ba-434f-a861-93bf993b8281" providerId="ADAL" clId="{EF276121-873B-5B11-A3DF-FC20269BF47E}" dt="2026-03-11T02:44:43.247" v="1072" actId="14100"/>
          <ac:spMkLst>
            <pc:docMk/>
            <pc:sldMk cId="3989200044" sldId="866"/>
            <ac:spMk id="4" creationId="{272E31CF-B90C-55FA-C2FF-93B4D8933B46}"/>
          </ac:spMkLst>
        </pc:spChg>
        <pc:spChg chg="add mod">
          <ac:chgData name="Adrianne Lipscomb" userId="fb18f43f-54ba-434f-a861-93bf993b8281" providerId="ADAL" clId="{EF276121-873B-5B11-A3DF-FC20269BF47E}" dt="2026-03-11T03:02:13.303" v="1334" actId="14100"/>
          <ac:spMkLst>
            <pc:docMk/>
            <pc:sldMk cId="3989200044" sldId="866"/>
            <ac:spMk id="7" creationId="{3B8D8694-0F31-53CC-B7C0-2E10AEBA91A3}"/>
          </ac:spMkLst>
        </pc:spChg>
        <pc:spChg chg="add mod">
          <ac:chgData name="Adrianne Lipscomb" userId="fb18f43f-54ba-434f-a861-93bf993b8281" providerId="ADAL" clId="{EF276121-873B-5B11-A3DF-FC20269BF47E}" dt="2026-03-12T22:10:31.104" v="1363" actId="1076"/>
          <ac:spMkLst>
            <pc:docMk/>
            <pc:sldMk cId="3989200044" sldId="866"/>
            <ac:spMk id="8" creationId="{C7DC010D-5705-E468-9FA1-90B82B6D1B16}"/>
          </ac:spMkLst>
        </pc:spChg>
      </pc:sldChg>
      <pc:sldChg chg="addSp delSp modSp mod delAnim">
        <pc:chgData name="Adrianne Lipscomb" userId="fb18f43f-54ba-434f-a861-93bf993b8281" providerId="ADAL" clId="{EF276121-873B-5B11-A3DF-FC20269BF47E}" dt="2026-03-11T03:00:15.229" v="1311" actId="14100"/>
        <pc:sldMkLst>
          <pc:docMk/>
          <pc:sldMk cId="2005641647" sldId="868"/>
        </pc:sldMkLst>
        <pc:spChg chg="add mod">
          <ac:chgData name="Adrianne Lipscomb" userId="fb18f43f-54ba-434f-a861-93bf993b8281" providerId="ADAL" clId="{EF276121-873B-5B11-A3DF-FC20269BF47E}" dt="2026-03-11T02:45:06.013" v="1081" actId="14100"/>
          <ac:spMkLst>
            <pc:docMk/>
            <pc:sldMk cId="2005641647" sldId="868"/>
            <ac:spMk id="4" creationId="{69D63912-94B4-B0BD-64EC-3AF6E41E021A}"/>
          </ac:spMkLst>
        </pc:spChg>
        <pc:spChg chg="add mod">
          <ac:chgData name="Adrianne Lipscomb" userId="fb18f43f-54ba-434f-a861-93bf993b8281" providerId="ADAL" clId="{EF276121-873B-5B11-A3DF-FC20269BF47E}" dt="2026-03-11T03:00:15.229" v="1311" actId="14100"/>
          <ac:spMkLst>
            <pc:docMk/>
            <pc:sldMk cId="2005641647" sldId="868"/>
            <ac:spMk id="6" creationId="{38D9833E-D034-DD77-8A50-CFB8C2B788F6}"/>
          </ac:spMkLst>
        </pc:spChg>
      </pc:sldChg>
      <pc:sldChg chg="addSp delSp modSp mod">
        <pc:chgData name="Adrianne Lipscomb" userId="fb18f43f-54ba-434f-a861-93bf993b8281" providerId="ADAL" clId="{EF276121-873B-5B11-A3DF-FC20269BF47E}" dt="2026-03-11T01:33:25.582" v="78" actId="167"/>
        <pc:sldMkLst>
          <pc:docMk/>
          <pc:sldMk cId="1090481293" sldId="869"/>
        </pc:sldMkLst>
        <pc:spChg chg="mod">
          <ac:chgData name="Adrianne Lipscomb" userId="fb18f43f-54ba-434f-a861-93bf993b8281" providerId="ADAL" clId="{EF276121-873B-5B11-A3DF-FC20269BF47E}" dt="2026-03-11T01:33:20.094" v="75" actId="207"/>
          <ac:spMkLst>
            <pc:docMk/>
            <pc:sldMk cId="1090481293" sldId="869"/>
            <ac:spMk id="2" creationId="{0BA34653-C393-628A-8E5B-73EBECC9E439}"/>
          </ac:spMkLst>
        </pc:spChg>
        <pc:spChg chg="mod">
          <ac:chgData name="Adrianne Lipscomb" userId="fb18f43f-54ba-434f-a861-93bf993b8281" providerId="ADAL" clId="{EF276121-873B-5B11-A3DF-FC20269BF47E}" dt="2026-03-11T01:33:18.241" v="74" actId="14100"/>
          <ac:spMkLst>
            <pc:docMk/>
            <pc:sldMk cId="1090481293" sldId="869"/>
            <ac:spMk id="11" creationId="{6BE9E7B9-192A-65EF-00C9-74E7B9B6EB6B}"/>
          </ac:spMkLst>
        </pc:spChg>
        <pc:picChg chg="add mod">
          <ac:chgData name="Adrianne Lipscomb" userId="fb18f43f-54ba-434f-a861-93bf993b8281" providerId="ADAL" clId="{EF276121-873B-5B11-A3DF-FC20269BF47E}" dt="2026-03-11T01:33:25.582" v="78" actId="167"/>
          <ac:picMkLst>
            <pc:docMk/>
            <pc:sldMk cId="1090481293" sldId="869"/>
            <ac:picMk id="3" creationId="{E7EE6D9F-875D-CD65-57A0-B8847E2BC5A0}"/>
          </ac:picMkLst>
        </pc:picChg>
      </pc:sldChg>
      <pc:sldChg chg="addSp delSp modSp mod">
        <pc:chgData name="Adrianne Lipscomb" userId="fb18f43f-54ba-434f-a861-93bf993b8281" providerId="ADAL" clId="{EF276121-873B-5B11-A3DF-FC20269BF47E}" dt="2026-03-11T03:01:33.269" v="1321" actId="1036"/>
        <pc:sldMkLst>
          <pc:docMk/>
          <pc:sldMk cId="3383192473" sldId="870"/>
        </pc:sldMkLst>
        <pc:spChg chg="add mod">
          <ac:chgData name="Adrianne Lipscomb" userId="fb18f43f-54ba-434f-a861-93bf993b8281" providerId="ADAL" clId="{EF276121-873B-5B11-A3DF-FC20269BF47E}" dt="2026-03-11T02:45:36.844" v="1089" actId="1076"/>
          <ac:spMkLst>
            <pc:docMk/>
            <pc:sldMk cId="3383192473" sldId="870"/>
            <ac:spMk id="3" creationId="{B6BF0DB3-3E26-C69B-8645-6FE30847B72D}"/>
          </ac:spMkLst>
        </pc:spChg>
        <pc:spChg chg="add mod">
          <ac:chgData name="Adrianne Lipscomb" userId="fb18f43f-54ba-434f-a861-93bf993b8281" providerId="ADAL" clId="{EF276121-873B-5B11-A3DF-FC20269BF47E}" dt="2026-03-11T03:01:33.269" v="1321" actId="1036"/>
          <ac:spMkLst>
            <pc:docMk/>
            <pc:sldMk cId="3383192473" sldId="870"/>
            <ac:spMk id="5" creationId="{41EE3AE8-C9F1-1A15-5E65-F883C0595ABB}"/>
          </ac:spMkLst>
        </pc:spChg>
      </pc:sldChg>
      <pc:sldChg chg="addSp delSp modSp mod">
        <pc:chgData name="Adrianne Lipscomb" userId="fb18f43f-54ba-434f-a861-93bf993b8281" providerId="ADAL" clId="{EF276121-873B-5B11-A3DF-FC20269BF47E}" dt="2026-03-11T03:03:06.105" v="1348" actId="14100"/>
        <pc:sldMkLst>
          <pc:docMk/>
          <pc:sldMk cId="1289753405" sldId="871"/>
        </pc:sldMkLst>
        <pc:spChg chg="add mod">
          <ac:chgData name="Adrianne Lipscomb" userId="fb18f43f-54ba-434f-a861-93bf993b8281" providerId="ADAL" clId="{EF276121-873B-5B11-A3DF-FC20269BF47E}" dt="2026-03-11T03:01:49.271" v="1327" actId="20577"/>
          <ac:spMkLst>
            <pc:docMk/>
            <pc:sldMk cId="1289753405" sldId="871"/>
            <ac:spMk id="4" creationId="{5C28BF3F-BDF7-97B3-FEAB-7842B4FCFF75}"/>
          </ac:spMkLst>
        </pc:spChg>
        <pc:spChg chg="add mod">
          <ac:chgData name="Adrianne Lipscomb" userId="fb18f43f-54ba-434f-a861-93bf993b8281" providerId="ADAL" clId="{EF276121-873B-5B11-A3DF-FC20269BF47E}" dt="2026-03-11T03:03:06.105" v="1348" actId="14100"/>
          <ac:spMkLst>
            <pc:docMk/>
            <pc:sldMk cId="1289753405" sldId="871"/>
            <ac:spMk id="6" creationId="{6D9AE66A-6F34-5102-3280-CB3B5D0C4090}"/>
          </ac:spMkLst>
        </pc:spChg>
      </pc:sldChg>
      <pc:sldChg chg="addSp delSp modSp mod">
        <pc:chgData name="Adrianne Lipscomb" userId="fb18f43f-54ba-434f-a861-93bf993b8281" providerId="ADAL" clId="{EF276121-873B-5B11-A3DF-FC20269BF47E}" dt="2026-03-11T03:03:30.974" v="1360" actId="20577"/>
        <pc:sldMkLst>
          <pc:docMk/>
          <pc:sldMk cId="2517896697" sldId="872"/>
        </pc:sldMkLst>
        <pc:spChg chg="add mod">
          <ac:chgData name="Adrianne Lipscomb" userId="fb18f43f-54ba-434f-a861-93bf993b8281" providerId="ADAL" clId="{EF276121-873B-5B11-A3DF-FC20269BF47E}" dt="2026-03-11T03:02:00.559" v="1331" actId="14100"/>
          <ac:spMkLst>
            <pc:docMk/>
            <pc:sldMk cId="2517896697" sldId="872"/>
            <ac:spMk id="4" creationId="{E8485E8C-CE57-1C54-022F-A2F31625B466}"/>
          </ac:spMkLst>
        </pc:spChg>
        <pc:spChg chg="add mod">
          <ac:chgData name="Adrianne Lipscomb" userId="fb18f43f-54ba-434f-a861-93bf993b8281" providerId="ADAL" clId="{EF276121-873B-5B11-A3DF-FC20269BF47E}" dt="2026-03-11T03:03:30.974" v="1360" actId="20577"/>
          <ac:spMkLst>
            <pc:docMk/>
            <pc:sldMk cId="2517896697" sldId="872"/>
            <ac:spMk id="6" creationId="{DBC75A14-0DFD-3B48-861B-59322EE7AAFF}"/>
          </ac:spMkLst>
        </pc:spChg>
      </pc:sldChg>
      <pc:sldChg chg="delSp modSp add mod">
        <pc:chgData name="Adrianne Lipscomb" userId="fb18f43f-54ba-434f-a861-93bf993b8281" providerId="ADAL" clId="{EF276121-873B-5B11-A3DF-FC20269BF47E}" dt="2026-03-11T01:42:26.190" v="188" actId="478"/>
        <pc:sldMkLst>
          <pc:docMk/>
          <pc:sldMk cId="2294431118" sldId="873"/>
        </pc:sldMkLst>
        <pc:spChg chg="mod">
          <ac:chgData name="Adrianne Lipscomb" userId="fb18f43f-54ba-434f-a861-93bf993b8281" providerId="ADAL" clId="{EF276121-873B-5B11-A3DF-FC20269BF47E}" dt="2026-03-11T01:42:23.055" v="187" actId="14100"/>
          <ac:spMkLst>
            <pc:docMk/>
            <pc:sldMk cId="2294431118" sldId="873"/>
            <ac:spMk id="8" creationId="{9CEB5946-6555-A87E-4A4F-CA042479473A}"/>
          </ac:spMkLst>
        </pc:spChg>
      </pc:sldChg>
      <pc:sldChg chg="addSp delSp modSp add mod delAnim">
        <pc:chgData name="Adrianne Lipscomb" userId="fb18f43f-54ba-434f-a861-93bf993b8281" providerId="ADAL" clId="{EF276121-873B-5B11-A3DF-FC20269BF47E}" dt="2026-03-11T01:58:41.763" v="438" actId="1035"/>
        <pc:sldMkLst>
          <pc:docMk/>
          <pc:sldMk cId="645691126" sldId="874"/>
        </pc:sldMkLst>
        <pc:spChg chg="add mod">
          <ac:chgData name="Adrianne Lipscomb" userId="fb18f43f-54ba-434f-a861-93bf993b8281" providerId="ADAL" clId="{EF276121-873B-5B11-A3DF-FC20269BF47E}" dt="2026-03-11T01:58:41.763" v="438" actId="1035"/>
          <ac:spMkLst>
            <pc:docMk/>
            <pc:sldMk cId="645691126" sldId="874"/>
            <ac:spMk id="2" creationId="{2EB2A095-BD9B-76D5-C383-74AABA7D034C}"/>
          </ac:spMkLst>
        </pc:spChg>
        <pc:spChg chg="mod">
          <ac:chgData name="Adrianne Lipscomb" userId="fb18f43f-54ba-434f-a861-93bf993b8281" providerId="ADAL" clId="{EF276121-873B-5B11-A3DF-FC20269BF47E}" dt="2026-03-11T01:58:27.928" v="430" actId="14100"/>
          <ac:spMkLst>
            <pc:docMk/>
            <pc:sldMk cId="645691126" sldId="874"/>
            <ac:spMk id="4" creationId="{78245668-0608-DB44-D1BA-9C3D192A4B5B}"/>
          </ac:spMkLst>
        </pc:spChg>
      </pc:sldChg>
      <pc:sldChg chg="modSp add mod">
        <pc:chgData name="Adrianne Lipscomb" userId="fb18f43f-54ba-434f-a861-93bf993b8281" providerId="ADAL" clId="{EF276121-873B-5B11-A3DF-FC20269BF47E}" dt="2026-03-11T02:17:40.294" v="647" actId="14100"/>
        <pc:sldMkLst>
          <pc:docMk/>
          <pc:sldMk cId="882615173" sldId="875"/>
        </pc:sldMkLst>
        <pc:spChg chg="mod">
          <ac:chgData name="Adrianne Lipscomb" userId="fb18f43f-54ba-434f-a861-93bf993b8281" providerId="ADAL" clId="{EF276121-873B-5B11-A3DF-FC20269BF47E}" dt="2026-03-11T02:17:40.294" v="647" actId="14100"/>
          <ac:spMkLst>
            <pc:docMk/>
            <pc:sldMk cId="882615173" sldId="875"/>
            <ac:spMk id="4" creationId="{C3040BFF-0BF6-6D44-3284-BD8C68E663B0}"/>
          </ac:spMkLst>
        </pc:spChg>
      </pc:sldChg>
      <pc:sldChg chg="modSp add mod ord">
        <pc:chgData name="Adrianne Lipscomb" userId="fb18f43f-54ba-434f-a861-93bf993b8281" providerId="ADAL" clId="{EF276121-873B-5B11-A3DF-FC20269BF47E}" dt="2026-03-11T02:20:03.191" v="689" actId="20577"/>
        <pc:sldMkLst>
          <pc:docMk/>
          <pc:sldMk cId="399550026" sldId="876"/>
        </pc:sldMkLst>
        <pc:spChg chg="mod">
          <ac:chgData name="Adrianne Lipscomb" userId="fb18f43f-54ba-434f-a861-93bf993b8281" providerId="ADAL" clId="{EF276121-873B-5B11-A3DF-FC20269BF47E}" dt="2026-03-11T02:20:03.191" v="689" actId="20577"/>
          <ac:spMkLst>
            <pc:docMk/>
            <pc:sldMk cId="399550026" sldId="876"/>
            <ac:spMk id="5" creationId="{00C90889-49A2-E725-C70D-4D110CA895BF}"/>
          </ac:spMkLst>
        </pc:spChg>
        <pc:spChg chg="mod">
          <ac:chgData name="Adrianne Lipscomb" userId="fb18f43f-54ba-434f-a861-93bf993b8281" providerId="ADAL" clId="{EF276121-873B-5B11-A3DF-FC20269BF47E}" dt="2026-03-11T02:19:49.013" v="684"/>
          <ac:spMkLst>
            <pc:docMk/>
            <pc:sldMk cId="399550026" sldId="876"/>
            <ac:spMk id="18" creationId="{1A5A8283-97F7-4CA2-0633-8D8F838A5AFE}"/>
          </ac:spMkLst>
        </pc:spChg>
      </pc:sldChg>
      <pc:sldChg chg="modSp add mod">
        <pc:chgData name="Adrianne Lipscomb" userId="fb18f43f-54ba-434f-a861-93bf993b8281" providerId="ADAL" clId="{EF276121-873B-5B11-A3DF-FC20269BF47E}" dt="2026-03-11T02:40:47.750" v="996" actId="14100"/>
        <pc:sldMkLst>
          <pc:docMk/>
          <pc:sldMk cId="1966336870" sldId="877"/>
        </pc:sldMkLst>
        <pc:spChg chg="mod">
          <ac:chgData name="Adrianne Lipscomb" userId="fb18f43f-54ba-434f-a861-93bf993b8281" providerId="ADAL" clId="{EF276121-873B-5B11-A3DF-FC20269BF47E}" dt="2026-03-11T02:40:47.750" v="996" actId="14100"/>
          <ac:spMkLst>
            <pc:docMk/>
            <pc:sldMk cId="1966336870" sldId="877"/>
            <ac:spMk id="6" creationId="{75EB1F82-7207-5528-854A-E448C49C0FDC}"/>
          </ac:spMkLst>
        </pc:spChg>
      </pc:sldChg>
      <pc:sldChg chg="modSp add mod">
        <pc:chgData name="Adrianne Lipscomb" userId="fb18f43f-54ba-434f-a861-93bf993b8281" providerId="ADAL" clId="{EF276121-873B-5B11-A3DF-FC20269BF47E}" dt="2026-03-11T02:38:15.338" v="963" actId="14100"/>
        <pc:sldMkLst>
          <pc:docMk/>
          <pc:sldMk cId="87274601" sldId="878"/>
        </pc:sldMkLst>
        <pc:spChg chg="mod">
          <ac:chgData name="Adrianne Lipscomb" userId="fb18f43f-54ba-434f-a861-93bf993b8281" providerId="ADAL" clId="{EF276121-873B-5B11-A3DF-FC20269BF47E}" dt="2026-03-11T02:38:15.338" v="963" actId="14100"/>
          <ac:spMkLst>
            <pc:docMk/>
            <pc:sldMk cId="87274601" sldId="878"/>
            <ac:spMk id="6" creationId="{601CB25A-A0A5-F61B-AC91-17EF66A21CB6}"/>
          </ac:spMkLst>
        </pc:spChg>
      </pc:sldChg>
      <pc:sldChg chg="addSp modSp add mod">
        <pc:chgData name="Adrianne Lipscomb" userId="fb18f43f-54ba-434f-a861-93bf993b8281" providerId="ADAL" clId="{EF276121-873B-5B11-A3DF-FC20269BF47E}" dt="2026-03-11T02:58:32.446" v="1274" actId="113"/>
        <pc:sldMkLst>
          <pc:docMk/>
          <pc:sldMk cId="502485311" sldId="879"/>
        </pc:sldMkLst>
        <pc:spChg chg="add mod">
          <ac:chgData name="Adrianne Lipscomb" userId="fb18f43f-54ba-434f-a861-93bf993b8281" providerId="ADAL" clId="{EF276121-873B-5B11-A3DF-FC20269BF47E}" dt="2026-03-11T02:52:37.492" v="1183" actId="1036"/>
          <ac:spMkLst>
            <pc:docMk/>
            <pc:sldMk cId="502485311" sldId="879"/>
            <ac:spMk id="2" creationId="{89CFFD00-EF9A-2574-58FB-4F0A36D6997B}"/>
          </ac:spMkLst>
        </pc:spChg>
        <pc:spChg chg="mod">
          <ac:chgData name="Adrianne Lipscomb" userId="fb18f43f-54ba-434f-a861-93bf993b8281" providerId="ADAL" clId="{EF276121-873B-5B11-A3DF-FC20269BF47E}" dt="2026-03-11T02:48:05.986" v="1119"/>
          <ac:spMkLst>
            <pc:docMk/>
            <pc:sldMk cId="502485311" sldId="879"/>
            <ac:spMk id="4" creationId="{877A9029-8355-3617-2BBB-15C6D2B84AA1}"/>
          </ac:spMkLst>
        </pc:spChg>
        <pc:spChg chg="mod">
          <ac:chgData name="Adrianne Lipscomb" userId="fb18f43f-54ba-434f-a861-93bf993b8281" providerId="ADAL" clId="{EF276121-873B-5B11-A3DF-FC20269BF47E}" dt="2026-03-11T02:58:32.446" v="1274" actId="113"/>
          <ac:spMkLst>
            <pc:docMk/>
            <pc:sldMk cId="502485311" sldId="879"/>
            <ac:spMk id="7" creationId="{31345BFD-DA66-2737-71DA-7F1D7532E999}"/>
          </ac:spMkLst>
        </pc:spChg>
      </pc:sldChg>
      <pc:sldChg chg="modSp add mod">
        <pc:chgData name="Adrianne Lipscomb" userId="fb18f43f-54ba-434f-a861-93bf993b8281" providerId="ADAL" clId="{EF276121-873B-5B11-A3DF-FC20269BF47E}" dt="2026-03-11T02:51:29.754" v="1159" actId="14100"/>
        <pc:sldMkLst>
          <pc:docMk/>
          <pc:sldMk cId="3609817595" sldId="880"/>
        </pc:sldMkLst>
        <pc:spChg chg="mod">
          <ac:chgData name="Adrianne Lipscomb" userId="fb18f43f-54ba-434f-a861-93bf993b8281" providerId="ADAL" clId="{EF276121-873B-5B11-A3DF-FC20269BF47E}" dt="2026-03-11T02:51:29.754" v="1159" actId="14100"/>
          <ac:spMkLst>
            <pc:docMk/>
            <pc:sldMk cId="3609817595" sldId="880"/>
            <ac:spMk id="7" creationId="{84BFA75B-B16D-94A3-7A6F-C2487C52F947}"/>
          </ac:spMkLst>
        </pc:spChg>
      </pc:sldChg>
      <pc:sldChg chg="modSp add mod">
        <pc:chgData name="Adrianne Lipscomb" userId="fb18f43f-54ba-434f-a861-93bf993b8281" providerId="ADAL" clId="{EF276121-873B-5B11-A3DF-FC20269BF47E}" dt="2026-03-11T02:57:26.239" v="1242" actId="14100"/>
        <pc:sldMkLst>
          <pc:docMk/>
          <pc:sldMk cId="115491482" sldId="881"/>
        </pc:sldMkLst>
        <pc:spChg chg="mod">
          <ac:chgData name="Adrianne Lipscomb" userId="fb18f43f-54ba-434f-a861-93bf993b8281" providerId="ADAL" clId="{EF276121-873B-5B11-A3DF-FC20269BF47E}" dt="2026-03-11T02:57:26.239" v="1242" actId="14100"/>
          <ac:spMkLst>
            <pc:docMk/>
            <pc:sldMk cId="115491482" sldId="881"/>
            <ac:spMk id="7" creationId="{F2956489-6075-EB91-D8E2-6457FE0BFEDC}"/>
          </ac:spMkLst>
        </pc:spChg>
      </pc:sldChg>
      <pc:sldMasterChg chg="modSp mod">
        <pc:chgData name="Adrianne Lipscomb" userId="fb18f43f-54ba-434f-a861-93bf993b8281" providerId="ADAL" clId="{EF276121-873B-5B11-A3DF-FC20269BF47E}" dt="2026-03-12T21:51:55.594" v="1362" actId="20577"/>
        <pc:sldMasterMkLst>
          <pc:docMk/>
          <pc:sldMasterMk cId="0" sldId="2147483648"/>
        </pc:sldMasterMkLst>
        <pc:spChg chg="mod">
          <ac:chgData name="Adrianne Lipscomb" userId="fb18f43f-54ba-434f-a861-93bf993b8281" providerId="ADAL" clId="{EF276121-873B-5B11-A3DF-FC20269BF47E}" dt="2026-03-12T21:51:55.594" v="1362" actId="20577"/>
          <ac:spMkLst>
            <pc:docMk/>
            <pc:sldMasterMk cId="0" sldId="2147483648"/>
            <ac:spMk id="2" creationId="{E2B29CF0-1256-D429-3544-3B1011F393C5}"/>
          </ac:spMkLst>
        </pc:spChg>
      </pc:sldMasterChg>
    </pc:docChg>
  </pc:docChgLst>
  <pc:docChgLst>
    <pc:chgData name="Trenton Jones" userId="1897b316-4bbf-4075-a4de-1620b428cd4b" providerId="ADAL" clId="{5D9D025D-BE4D-460F-943D-467454A82156}"/>
    <pc:docChg chg="undo custSel addSld delSld modSld sldOrd">
      <pc:chgData name="Trenton Jones" userId="1897b316-4bbf-4075-a4de-1620b428cd4b" providerId="ADAL" clId="{5D9D025D-BE4D-460F-943D-467454A82156}" dt="2026-03-13T18:43:48.108" v="1987" actId="20577"/>
      <pc:docMkLst>
        <pc:docMk/>
      </pc:docMkLst>
      <pc:sldChg chg="modSp mod">
        <pc:chgData name="Trenton Jones" userId="1897b316-4bbf-4075-a4de-1620b428cd4b" providerId="ADAL" clId="{5D9D025D-BE4D-460F-943D-467454A82156}" dt="2026-03-13T00:54:58.206" v="1960" actId="20577"/>
        <pc:sldMkLst>
          <pc:docMk/>
          <pc:sldMk cId="4024005374" sldId="763"/>
        </pc:sldMkLst>
        <pc:spChg chg="mod">
          <ac:chgData name="Trenton Jones" userId="1897b316-4bbf-4075-a4de-1620b428cd4b" providerId="ADAL" clId="{5D9D025D-BE4D-460F-943D-467454A82156}" dt="2026-03-13T00:54:58.206" v="1960" actId="20577"/>
          <ac:spMkLst>
            <pc:docMk/>
            <pc:sldMk cId="4024005374" sldId="763"/>
            <ac:spMk id="11" creationId="{57F2CF28-5AAD-024B-9BB3-2823F3568D43}"/>
          </ac:spMkLst>
        </pc:spChg>
      </pc:sldChg>
      <pc:sldChg chg="modSp mod">
        <pc:chgData name="Trenton Jones" userId="1897b316-4bbf-4075-a4de-1620b428cd4b" providerId="ADAL" clId="{5D9D025D-BE4D-460F-943D-467454A82156}" dt="2026-03-09T16:40:40.159" v="1931" actId="20577"/>
        <pc:sldMkLst>
          <pc:docMk/>
          <pc:sldMk cId="2676862475" sldId="764"/>
        </pc:sldMkLst>
        <pc:spChg chg="mod">
          <ac:chgData name="Trenton Jones" userId="1897b316-4bbf-4075-a4de-1620b428cd4b" providerId="ADAL" clId="{5D9D025D-BE4D-460F-943D-467454A82156}" dt="2026-03-06T22:07:53.656" v="22" actId="20577"/>
          <ac:spMkLst>
            <pc:docMk/>
            <pc:sldMk cId="2676862475" sldId="764"/>
            <ac:spMk id="8" creationId="{5028CAF0-E0E6-6CC4-6D55-ABFB2E5FEF51}"/>
          </ac:spMkLst>
        </pc:spChg>
      </pc:sldChg>
      <pc:sldChg chg="modSp mod">
        <pc:chgData name="Trenton Jones" userId="1897b316-4bbf-4075-a4de-1620b428cd4b" providerId="ADAL" clId="{5D9D025D-BE4D-460F-943D-467454A82156}" dt="2026-03-09T14:30:25.193" v="210" actId="20577"/>
        <pc:sldMkLst>
          <pc:docMk/>
          <pc:sldMk cId="3808701747" sldId="769"/>
        </pc:sldMkLst>
        <pc:spChg chg="mod">
          <ac:chgData name="Trenton Jones" userId="1897b316-4bbf-4075-a4de-1620b428cd4b" providerId="ADAL" clId="{5D9D025D-BE4D-460F-943D-467454A82156}" dt="2026-03-09T14:30:25.193" v="210" actId="20577"/>
          <ac:spMkLst>
            <pc:docMk/>
            <pc:sldMk cId="3808701747" sldId="769"/>
            <ac:spMk id="11" creationId="{A85FE81F-1A1C-1811-A19C-BEBA5C78D6F0}"/>
          </ac:spMkLst>
        </pc:spChg>
      </pc:sldChg>
      <pc:sldChg chg="modSp modAnim">
        <pc:chgData name="Trenton Jones" userId="1897b316-4bbf-4075-a4de-1620b428cd4b" providerId="ADAL" clId="{5D9D025D-BE4D-460F-943D-467454A82156}" dt="2026-03-09T16:40:09.002" v="1925" actId="20577"/>
        <pc:sldMkLst>
          <pc:docMk/>
          <pc:sldMk cId="1579083798" sldId="807"/>
        </pc:sldMkLst>
      </pc:sldChg>
      <pc:sldChg chg="modSp add mod">
        <pc:chgData name="Trenton Jones" userId="1897b316-4bbf-4075-a4de-1620b428cd4b" providerId="ADAL" clId="{5D9D025D-BE4D-460F-943D-467454A82156}" dt="2026-03-13T18:41:06.368" v="1966" actId="18131"/>
        <pc:sldMkLst>
          <pc:docMk/>
          <pc:sldMk cId="2223677215" sldId="838"/>
        </pc:sldMkLst>
        <pc:spChg chg="mod">
          <ac:chgData name="Trenton Jones" userId="1897b316-4bbf-4075-a4de-1620b428cd4b" providerId="ADAL" clId="{5D9D025D-BE4D-460F-943D-467454A82156}" dt="2026-03-09T14:22:11.980" v="65" actId="14100"/>
          <ac:spMkLst>
            <pc:docMk/>
            <pc:sldMk cId="2223677215" sldId="838"/>
            <ac:spMk id="8" creationId="{B0943516-55E2-C2D1-F415-123DA530C321}"/>
          </ac:spMkLst>
        </pc:spChg>
        <pc:picChg chg="mod modCrop">
          <ac:chgData name="Trenton Jones" userId="1897b316-4bbf-4075-a4de-1620b428cd4b" providerId="ADAL" clId="{5D9D025D-BE4D-460F-943D-467454A82156}" dt="2026-03-13T18:41:06.368" v="1966" actId="18131"/>
          <ac:picMkLst>
            <pc:docMk/>
            <pc:sldMk cId="2223677215" sldId="838"/>
            <ac:picMk id="6" creationId="{F35BA115-3E08-DF3A-DCF4-0B5F3C9EF7DA}"/>
          </ac:picMkLst>
        </pc:picChg>
      </pc:sldChg>
      <pc:sldChg chg="addSp modSp add mod modAnim">
        <pc:chgData name="Trenton Jones" userId="1897b316-4bbf-4075-a4de-1620b428cd4b" providerId="ADAL" clId="{5D9D025D-BE4D-460F-943D-467454A82156}" dt="2026-03-09T16:39:51.823" v="1922"/>
        <pc:sldMkLst>
          <pc:docMk/>
          <pc:sldMk cId="219177248" sldId="840"/>
        </pc:sldMkLst>
        <pc:spChg chg="mod">
          <ac:chgData name="Trenton Jones" userId="1897b316-4bbf-4075-a4de-1620b428cd4b" providerId="ADAL" clId="{5D9D025D-BE4D-460F-943D-467454A82156}" dt="2026-03-09T16:39:51.823" v="1922"/>
          <ac:spMkLst>
            <pc:docMk/>
            <pc:sldMk cId="219177248" sldId="840"/>
            <ac:spMk id="18" creationId="{5092943C-7B2F-0ADE-A78C-9B73E2BF27D6}"/>
          </ac:spMkLst>
        </pc:spChg>
        <pc:picChg chg="add mod modCrop">
          <ac:chgData name="Trenton Jones" userId="1897b316-4bbf-4075-a4de-1620b428cd4b" providerId="ADAL" clId="{5D9D025D-BE4D-460F-943D-467454A82156}" dt="2026-03-09T14:41:49.393" v="566" actId="1035"/>
          <ac:picMkLst>
            <pc:docMk/>
            <pc:sldMk cId="219177248" sldId="840"/>
            <ac:picMk id="6" creationId="{C58CFC51-41DC-252E-25E3-5BD338694757}"/>
          </ac:picMkLst>
        </pc:picChg>
      </pc:sldChg>
      <pc:sldChg chg="modSp add mod">
        <pc:chgData name="Trenton Jones" userId="1897b316-4bbf-4075-a4de-1620b428cd4b" providerId="ADAL" clId="{5D9D025D-BE4D-460F-943D-467454A82156}" dt="2026-03-09T16:39:51.823" v="1922"/>
        <pc:sldMkLst>
          <pc:docMk/>
          <pc:sldMk cId="3137292866" sldId="841"/>
        </pc:sldMkLst>
        <pc:spChg chg="mod">
          <ac:chgData name="Trenton Jones" userId="1897b316-4bbf-4075-a4de-1620b428cd4b" providerId="ADAL" clId="{5D9D025D-BE4D-460F-943D-467454A82156}" dt="2026-03-09T16:39:51.823" v="1922"/>
          <ac:spMkLst>
            <pc:docMk/>
            <pc:sldMk cId="3137292866" sldId="841"/>
            <ac:spMk id="11" creationId="{920C1830-9CE1-52C8-BE6F-612C612C5579}"/>
          </ac:spMkLst>
        </pc:spChg>
      </pc:sldChg>
      <pc:sldChg chg="modSp add mod modAnim">
        <pc:chgData name="Trenton Jones" userId="1897b316-4bbf-4075-a4de-1620b428cd4b" providerId="ADAL" clId="{5D9D025D-BE4D-460F-943D-467454A82156}" dt="2026-03-13T00:48:47.668" v="1938" actId="33524"/>
        <pc:sldMkLst>
          <pc:docMk/>
          <pc:sldMk cId="2275607463" sldId="842"/>
        </pc:sldMkLst>
        <pc:spChg chg="mod">
          <ac:chgData name="Trenton Jones" userId="1897b316-4bbf-4075-a4de-1620b428cd4b" providerId="ADAL" clId="{5D9D025D-BE4D-460F-943D-467454A82156}" dt="2026-03-13T00:48:47.668" v="1938" actId="33524"/>
          <ac:spMkLst>
            <pc:docMk/>
            <pc:sldMk cId="2275607463" sldId="842"/>
            <ac:spMk id="6" creationId="{846FC4C3-0D85-85E0-8579-83660B22B119}"/>
          </ac:spMkLst>
        </pc:spChg>
      </pc:sldChg>
      <pc:sldChg chg="modSp add mod">
        <pc:chgData name="Trenton Jones" userId="1897b316-4bbf-4075-a4de-1620b428cd4b" providerId="ADAL" clId="{5D9D025D-BE4D-460F-943D-467454A82156}" dt="2026-03-09T14:44:59.912" v="634" actId="20577"/>
        <pc:sldMkLst>
          <pc:docMk/>
          <pc:sldMk cId="3688537159" sldId="843"/>
        </pc:sldMkLst>
        <pc:spChg chg="mod">
          <ac:chgData name="Trenton Jones" userId="1897b316-4bbf-4075-a4de-1620b428cd4b" providerId="ADAL" clId="{5D9D025D-BE4D-460F-943D-467454A82156}" dt="2026-03-09T14:44:59.912" v="634" actId="20577"/>
          <ac:spMkLst>
            <pc:docMk/>
            <pc:sldMk cId="3688537159" sldId="843"/>
            <ac:spMk id="11" creationId="{9B72A08A-6E7D-4E96-2EC1-01C93164B975}"/>
          </ac:spMkLst>
        </pc:spChg>
      </pc:sldChg>
      <pc:sldChg chg="modSp add mod modAnim">
        <pc:chgData name="Trenton Jones" userId="1897b316-4bbf-4075-a4de-1620b428cd4b" providerId="ADAL" clId="{5D9D025D-BE4D-460F-943D-467454A82156}" dt="2026-03-09T16:40:50.729" v="1934" actId="20577"/>
        <pc:sldMkLst>
          <pc:docMk/>
          <pc:sldMk cId="3967517073" sldId="844"/>
        </pc:sldMkLst>
      </pc:sldChg>
      <pc:sldChg chg="modSp add mod modAnim">
        <pc:chgData name="Trenton Jones" userId="1897b316-4bbf-4075-a4de-1620b428cd4b" providerId="ADAL" clId="{5D9D025D-BE4D-460F-943D-467454A82156}" dt="2026-03-13T00:46:53.846" v="1935" actId="33524"/>
        <pc:sldMkLst>
          <pc:docMk/>
          <pc:sldMk cId="651469876" sldId="845"/>
        </pc:sldMkLst>
        <pc:spChg chg="mod">
          <ac:chgData name="Trenton Jones" userId="1897b316-4bbf-4075-a4de-1620b428cd4b" providerId="ADAL" clId="{5D9D025D-BE4D-460F-943D-467454A82156}" dt="2026-03-13T00:46:53.846" v="1935" actId="33524"/>
          <ac:spMkLst>
            <pc:docMk/>
            <pc:sldMk cId="651469876" sldId="845"/>
            <ac:spMk id="4" creationId="{7E84D80B-0A1A-8E07-3BC4-EBB68D7E18DE}"/>
          </ac:spMkLst>
        </pc:spChg>
      </pc:sldChg>
      <pc:sldChg chg="modSp add mod modAnim">
        <pc:chgData name="Trenton Jones" userId="1897b316-4bbf-4075-a4de-1620b428cd4b" providerId="ADAL" clId="{5D9D025D-BE4D-460F-943D-467454A82156}" dt="2026-03-13T00:49:29.440" v="1940" actId="313"/>
        <pc:sldMkLst>
          <pc:docMk/>
          <pc:sldMk cId="533467457" sldId="846"/>
        </pc:sldMkLst>
        <pc:spChg chg="mod">
          <ac:chgData name="Trenton Jones" userId="1897b316-4bbf-4075-a4de-1620b428cd4b" providerId="ADAL" clId="{5D9D025D-BE4D-460F-943D-467454A82156}" dt="2026-03-13T00:49:29.440" v="1940" actId="313"/>
          <ac:spMkLst>
            <pc:docMk/>
            <pc:sldMk cId="533467457" sldId="846"/>
            <ac:spMk id="3" creationId="{D3952D04-96CF-5C1E-075F-9AF92310FD85}"/>
          </ac:spMkLst>
        </pc:spChg>
        <pc:spChg chg="mod">
          <ac:chgData name="Trenton Jones" userId="1897b316-4bbf-4075-a4de-1620b428cd4b" providerId="ADAL" clId="{5D9D025D-BE4D-460F-943D-467454A82156}" dt="2026-03-09T14:58:01.812" v="775" actId="1076"/>
          <ac:spMkLst>
            <pc:docMk/>
            <pc:sldMk cId="533467457" sldId="846"/>
            <ac:spMk id="8" creationId="{D26DF1B3-3053-EE92-9A2E-3B44317F6147}"/>
          </ac:spMkLst>
        </pc:spChg>
      </pc:sldChg>
      <pc:sldChg chg="modSp add mod">
        <pc:chgData name="Trenton Jones" userId="1897b316-4bbf-4075-a4de-1620b428cd4b" providerId="ADAL" clId="{5D9D025D-BE4D-460F-943D-467454A82156}" dt="2026-03-09T14:50:54.628" v="733" actId="20577"/>
        <pc:sldMkLst>
          <pc:docMk/>
          <pc:sldMk cId="1218559285" sldId="847"/>
        </pc:sldMkLst>
        <pc:spChg chg="mod">
          <ac:chgData name="Trenton Jones" userId="1897b316-4bbf-4075-a4de-1620b428cd4b" providerId="ADAL" clId="{5D9D025D-BE4D-460F-943D-467454A82156}" dt="2026-03-09T14:50:54.628" v="733" actId="20577"/>
          <ac:spMkLst>
            <pc:docMk/>
            <pc:sldMk cId="1218559285" sldId="847"/>
            <ac:spMk id="11" creationId="{350F516E-F2BA-9349-5647-267CF04DB25F}"/>
          </ac:spMkLst>
        </pc:spChg>
      </pc:sldChg>
      <pc:sldChg chg="modSp add mod modAnim">
        <pc:chgData name="Trenton Jones" userId="1897b316-4bbf-4075-a4de-1620b428cd4b" providerId="ADAL" clId="{5D9D025D-BE4D-460F-943D-467454A82156}" dt="2026-03-13T18:41:41.891" v="1967" actId="20577"/>
        <pc:sldMkLst>
          <pc:docMk/>
          <pc:sldMk cId="3152860446" sldId="848"/>
        </pc:sldMkLst>
        <pc:spChg chg="mod">
          <ac:chgData name="Trenton Jones" userId="1897b316-4bbf-4075-a4de-1620b428cd4b" providerId="ADAL" clId="{5D9D025D-BE4D-460F-943D-467454A82156}" dt="2026-03-13T18:41:41.891" v="1967" actId="20577"/>
          <ac:spMkLst>
            <pc:docMk/>
            <pc:sldMk cId="3152860446" sldId="848"/>
            <ac:spMk id="6" creationId="{097091C7-83C6-3D30-C859-4B486226F507}"/>
          </ac:spMkLst>
        </pc:spChg>
      </pc:sldChg>
      <pc:sldChg chg="modSp add mod modAnim">
        <pc:chgData name="Trenton Jones" userId="1897b316-4bbf-4075-a4de-1620b428cd4b" providerId="ADAL" clId="{5D9D025D-BE4D-460F-943D-467454A82156}" dt="2026-03-13T18:42:18.268" v="1972" actId="20577"/>
        <pc:sldMkLst>
          <pc:docMk/>
          <pc:sldMk cId="583091135" sldId="849"/>
        </pc:sldMkLst>
        <pc:spChg chg="mod">
          <ac:chgData name="Trenton Jones" userId="1897b316-4bbf-4075-a4de-1620b428cd4b" providerId="ADAL" clId="{5D9D025D-BE4D-460F-943D-467454A82156}" dt="2026-03-13T18:42:18.268" v="1972" actId="20577"/>
          <ac:spMkLst>
            <pc:docMk/>
            <pc:sldMk cId="583091135" sldId="849"/>
            <ac:spMk id="4" creationId="{6B635B8C-69FB-0272-D23C-34413E2EBF79}"/>
          </ac:spMkLst>
        </pc:spChg>
      </pc:sldChg>
      <pc:sldChg chg="modSp add mod">
        <pc:chgData name="Trenton Jones" userId="1897b316-4bbf-4075-a4de-1620b428cd4b" providerId="ADAL" clId="{5D9D025D-BE4D-460F-943D-467454A82156}" dt="2026-03-09T15:01:01.307" v="855" actId="20577"/>
        <pc:sldMkLst>
          <pc:docMk/>
          <pc:sldMk cId="1988320355" sldId="850"/>
        </pc:sldMkLst>
        <pc:spChg chg="mod">
          <ac:chgData name="Trenton Jones" userId="1897b316-4bbf-4075-a4de-1620b428cd4b" providerId="ADAL" clId="{5D9D025D-BE4D-460F-943D-467454A82156}" dt="2026-03-09T15:01:01.307" v="855" actId="20577"/>
          <ac:spMkLst>
            <pc:docMk/>
            <pc:sldMk cId="1988320355" sldId="850"/>
            <ac:spMk id="11" creationId="{9ABFE461-C737-CF5C-6266-4E5778235BC7}"/>
          </ac:spMkLst>
        </pc:spChg>
      </pc:sldChg>
      <pc:sldChg chg="modSp add mod modAnim">
        <pc:chgData name="Trenton Jones" userId="1897b316-4bbf-4075-a4de-1620b428cd4b" providerId="ADAL" clId="{5D9D025D-BE4D-460F-943D-467454A82156}" dt="2026-03-13T18:42:55.432" v="1977" actId="20577"/>
        <pc:sldMkLst>
          <pc:docMk/>
          <pc:sldMk cId="1295985807" sldId="851"/>
        </pc:sldMkLst>
        <pc:spChg chg="mod">
          <ac:chgData name="Trenton Jones" userId="1897b316-4bbf-4075-a4de-1620b428cd4b" providerId="ADAL" clId="{5D9D025D-BE4D-460F-943D-467454A82156}" dt="2026-03-13T18:42:55.432" v="1977" actId="20577"/>
          <ac:spMkLst>
            <pc:docMk/>
            <pc:sldMk cId="1295985807" sldId="851"/>
            <ac:spMk id="4" creationId="{64D740EB-0E90-86BE-72F6-D1144F8222C0}"/>
          </ac:spMkLst>
        </pc:spChg>
      </pc:sldChg>
      <pc:sldChg chg="modSp add mod modAnim">
        <pc:chgData name="Trenton Jones" userId="1897b316-4bbf-4075-a4de-1620b428cd4b" providerId="ADAL" clId="{5D9D025D-BE4D-460F-943D-467454A82156}" dt="2026-03-13T18:42:36.116" v="1973" actId="20577"/>
        <pc:sldMkLst>
          <pc:docMk/>
          <pc:sldMk cId="2282786356" sldId="852"/>
        </pc:sldMkLst>
        <pc:spChg chg="mod">
          <ac:chgData name="Trenton Jones" userId="1897b316-4bbf-4075-a4de-1620b428cd4b" providerId="ADAL" clId="{5D9D025D-BE4D-460F-943D-467454A82156}" dt="2026-03-13T18:42:36.116" v="1973" actId="20577"/>
          <ac:spMkLst>
            <pc:docMk/>
            <pc:sldMk cId="2282786356" sldId="852"/>
            <ac:spMk id="5" creationId="{B71410DA-E410-4A41-02D0-F3C5CF06A2D8}"/>
          </ac:spMkLst>
        </pc:spChg>
        <pc:spChg chg="mod">
          <ac:chgData name="Trenton Jones" userId="1897b316-4bbf-4075-a4de-1620b428cd4b" providerId="ADAL" clId="{5D9D025D-BE4D-460F-943D-467454A82156}" dt="2026-03-09T15:08:58.055" v="894" actId="20577"/>
          <ac:spMkLst>
            <pc:docMk/>
            <pc:sldMk cId="2282786356" sldId="852"/>
            <ac:spMk id="8" creationId="{4060B560-403E-E19E-BF93-9F0898F4658B}"/>
          </ac:spMkLst>
        </pc:spChg>
      </pc:sldChg>
      <pc:sldChg chg="modSp add mod modAnim">
        <pc:chgData name="Trenton Jones" userId="1897b316-4bbf-4075-a4de-1620b428cd4b" providerId="ADAL" clId="{5D9D025D-BE4D-460F-943D-467454A82156}" dt="2026-03-13T00:50:36.134" v="1946" actId="33524"/>
        <pc:sldMkLst>
          <pc:docMk/>
          <pc:sldMk cId="3186353692" sldId="853"/>
        </pc:sldMkLst>
        <pc:spChg chg="mod">
          <ac:chgData name="Trenton Jones" userId="1897b316-4bbf-4075-a4de-1620b428cd4b" providerId="ADAL" clId="{5D9D025D-BE4D-460F-943D-467454A82156}" dt="2026-03-13T00:50:36.134" v="1946" actId="33524"/>
          <ac:spMkLst>
            <pc:docMk/>
            <pc:sldMk cId="3186353692" sldId="853"/>
            <ac:spMk id="6" creationId="{B14494C4-ABFA-0140-89EF-92F493A415BA}"/>
          </ac:spMkLst>
        </pc:spChg>
      </pc:sldChg>
      <pc:sldChg chg="modSp add mod modAnim">
        <pc:chgData name="Trenton Jones" userId="1897b316-4bbf-4075-a4de-1620b428cd4b" providerId="ADAL" clId="{5D9D025D-BE4D-460F-943D-467454A82156}" dt="2026-03-13T18:41:58.361" v="1968"/>
        <pc:sldMkLst>
          <pc:docMk/>
          <pc:sldMk cId="2592966918" sldId="854"/>
        </pc:sldMkLst>
        <pc:spChg chg="mod">
          <ac:chgData name="Trenton Jones" userId="1897b316-4bbf-4075-a4de-1620b428cd4b" providerId="ADAL" clId="{5D9D025D-BE4D-460F-943D-467454A82156}" dt="2026-03-13T18:41:58.361" v="1968"/>
          <ac:spMkLst>
            <pc:docMk/>
            <pc:sldMk cId="2592966918" sldId="854"/>
            <ac:spMk id="7" creationId="{0B261E25-1A4B-4734-D860-739E1A2FBBE7}"/>
          </ac:spMkLst>
        </pc:spChg>
      </pc:sldChg>
      <pc:sldChg chg="modSp add mod modAnim">
        <pc:chgData name="Trenton Jones" userId="1897b316-4bbf-4075-a4de-1620b428cd4b" providerId="ADAL" clId="{5D9D025D-BE4D-460F-943D-467454A82156}" dt="2026-03-13T00:50:55.783" v="1947" actId="33524"/>
        <pc:sldMkLst>
          <pc:docMk/>
          <pc:sldMk cId="3401924822" sldId="855"/>
        </pc:sldMkLst>
        <pc:spChg chg="mod">
          <ac:chgData name="Trenton Jones" userId="1897b316-4bbf-4075-a4de-1620b428cd4b" providerId="ADAL" clId="{5D9D025D-BE4D-460F-943D-467454A82156}" dt="2026-03-13T00:50:55.783" v="1947" actId="33524"/>
          <ac:spMkLst>
            <pc:docMk/>
            <pc:sldMk cId="3401924822" sldId="855"/>
            <ac:spMk id="6" creationId="{440F230A-2135-BADD-8068-E6C2381601EA}"/>
          </ac:spMkLst>
        </pc:spChg>
      </pc:sldChg>
      <pc:sldChg chg="modSp add mod modAnim">
        <pc:chgData name="Trenton Jones" userId="1897b316-4bbf-4075-a4de-1620b428cd4b" providerId="ADAL" clId="{5D9D025D-BE4D-460F-943D-467454A82156}" dt="2026-03-09T16:39:51.823" v="1922"/>
        <pc:sldMkLst>
          <pc:docMk/>
          <pc:sldMk cId="3238335908" sldId="857"/>
        </pc:sldMkLst>
      </pc:sldChg>
      <pc:sldChg chg="modSp add mod">
        <pc:chgData name="Trenton Jones" userId="1897b316-4bbf-4075-a4de-1620b428cd4b" providerId="ADAL" clId="{5D9D025D-BE4D-460F-943D-467454A82156}" dt="2026-03-09T15:41:55.638" v="1185" actId="20577"/>
        <pc:sldMkLst>
          <pc:docMk/>
          <pc:sldMk cId="2924865474" sldId="858"/>
        </pc:sldMkLst>
        <pc:spChg chg="mod">
          <ac:chgData name="Trenton Jones" userId="1897b316-4bbf-4075-a4de-1620b428cd4b" providerId="ADAL" clId="{5D9D025D-BE4D-460F-943D-467454A82156}" dt="2026-03-09T15:41:55.638" v="1185" actId="20577"/>
          <ac:spMkLst>
            <pc:docMk/>
            <pc:sldMk cId="2924865474" sldId="858"/>
            <ac:spMk id="11" creationId="{3C76B7C9-AE87-DD46-21A8-A789F4A9E10B}"/>
          </ac:spMkLst>
        </pc:spChg>
      </pc:sldChg>
      <pc:sldChg chg="modSp add mod modAnim">
        <pc:chgData name="Trenton Jones" userId="1897b316-4bbf-4075-a4de-1620b428cd4b" providerId="ADAL" clId="{5D9D025D-BE4D-460F-943D-467454A82156}" dt="2026-03-09T16:39:51.823" v="1922"/>
        <pc:sldMkLst>
          <pc:docMk/>
          <pc:sldMk cId="2160295294" sldId="859"/>
        </pc:sldMkLst>
        <pc:spChg chg="mod">
          <ac:chgData name="Trenton Jones" userId="1897b316-4bbf-4075-a4de-1620b428cd4b" providerId="ADAL" clId="{5D9D025D-BE4D-460F-943D-467454A82156}" dt="2026-03-09T16:02:53.834" v="1208" actId="20577"/>
          <ac:spMkLst>
            <pc:docMk/>
            <pc:sldMk cId="2160295294" sldId="859"/>
            <ac:spMk id="8" creationId="{487D325B-2AC3-636F-FC97-EE950D09799B}"/>
          </ac:spMkLst>
        </pc:spChg>
      </pc:sldChg>
      <pc:sldChg chg="modSp add mod modAnim">
        <pc:chgData name="Trenton Jones" userId="1897b316-4bbf-4075-a4de-1620b428cd4b" providerId="ADAL" clId="{5D9D025D-BE4D-460F-943D-467454A82156}" dt="2026-03-13T18:43:48.108" v="1987" actId="20577"/>
        <pc:sldMkLst>
          <pc:docMk/>
          <pc:sldMk cId="3439827965" sldId="860"/>
        </pc:sldMkLst>
        <pc:spChg chg="mod">
          <ac:chgData name="Trenton Jones" userId="1897b316-4bbf-4075-a4de-1620b428cd4b" providerId="ADAL" clId="{5D9D025D-BE4D-460F-943D-467454A82156}" dt="2026-03-13T18:43:48.108" v="1987" actId="20577"/>
          <ac:spMkLst>
            <pc:docMk/>
            <pc:sldMk cId="3439827965" sldId="860"/>
            <ac:spMk id="7" creationId="{DE8F8058-5DA9-762B-E7D9-187B776BDFC3}"/>
          </ac:spMkLst>
        </pc:spChg>
      </pc:sldChg>
      <pc:sldChg chg="modSp add mod modAnim">
        <pc:chgData name="Trenton Jones" userId="1897b316-4bbf-4075-a4de-1620b428cd4b" providerId="ADAL" clId="{5D9D025D-BE4D-460F-943D-467454A82156}" dt="2026-03-13T00:53:10.043" v="1948" actId="33524"/>
        <pc:sldMkLst>
          <pc:docMk/>
          <pc:sldMk cId="2137754186" sldId="861"/>
        </pc:sldMkLst>
        <pc:spChg chg="mod">
          <ac:chgData name="Trenton Jones" userId="1897b316-4bbf-4075-a4de-1620b428cd4b" providerId="ADAL" clId="{5D9D025D-BE4D-460F-943D-467454A82156}" dt="2026-03-13T00:53:10.043" v="1948" actId="33524"/>
          <ac:spMkLst>
            <pc:docMk/>
            <pc:sldMk cId="2137754186" sldId="861"/>
            <ac:spMk id="6" creationId="{ED1B461C-5D0A-7A77-4AD9-BF00345ED5CE}"/>
          </ac:spMkLst>
        </pc:spChg>
      </pc:sldChg>
      <pc:sldChg chg="modSp add mod">
        <pc:chgData name="Trenton Jones" userId="1897b316-4bbf-4075-a4de-1620b428cd4b" providerId="ADAL" clId="{5D9D025D-BE4D-460F-943D-467454A82156}" dt="2026-03-09T16:07:00.925" v="1299" actId="20577"/>
        <pc:sldMkLst>
          <pc:docMk/>
          <pc:sldMk cId="2271406848" sldId="862"/>
        </pc:sldMkLst>
        <pc:spChg chg="mod">
          <ac:chgData name="Trenton Jones" userId="1897b316-4bbf-4075-a4de-1620b428cd4b" providerId="ADAL" clId="{5D9D025D-BE4D-460F-943D-467454A82156}" dt="2026-03-09T16:07:00.925" v="1299" actId="20577"/>
          <ac:spMkLst>
            <pc:docMk/>
            <pc:sldMk cId="2271406848" sldId="862"/>
            <ac:spMk id="11" creationId="{37F3167F-69F0-D683-9EE7-72F0E5BFD5DC}"/>
          </ac:spMkLst>
        </pc:spChg>
      </pc:sldChg>
      <pc:sldChg chg="modSp add mod">
        <pc:chgData name="Trenton Jones" userId="1897b316-4bbf-4075-a4de-1620b428cd4b" providerId="ADAL" clId="{5D9D025D-BE4D-460F-943D-467454A82156}" dt="2026-03-09T16:39:51.823" v="1922"/>
        <pc:sldMkLst>
          <pc:docMk/>
          <pc:sldMk cId="3051685366" sldId="863"/>
        </pc:sldMkLst>
        <pc:spChg chg="mod">
          <ac:chgData name="Trenton Jones" userId="1897b316-4bbf-4075-a4de-1620b428cd4b" providerId="ADAL" clId="{5D9D025D-BE4D-460F-943D-467454A82156}" dt="2026-03-09T16:07:19.126" v="1322" actId="20577"/>
          <ac:spMkLst>
            <pc:docMk/>
            <pc:sldMk cId="3051685366" sldId="863"/>
            <ac:spMk id="8" creationId="{89C7C520-B98F-C00B-F715-C87DF60418B8}"/>
          </ac:spMkLst>
        </pc:spChg>
      </pc:sldChg>
      <pc:sldChg chg="modSp add ord modAnim">
        <pc:chgData name="Trenton Jones" userId="1897b316-4bbf-4075-a4de-1620b428cd4b" providerId="ADAL" clId="{5D9D025D-BE4D-460F-943D-467454A82156}" dt="2026-03-09T16:12:14.002" v="1404"/>
        <pc:sldMkLst>
          <pc:docMk/>
          <pc:sldMk cId="3383908814" sldId="864"/>
        </pc:sldMkLst>
      </pc:sldChg>
      <pc:sldChg chg="modSp add mod ord modAnim">
        <pc:chgData name="Trenton Jones" userId="1897b316-4bbf-4075-a4de-1620b428cd4b" providerId="ADAL" clId="{5D9D025D-BE4D-460F-943D-467454A82156}" dt="2026-03-09T16:24:24.924" v="1670"/>
        <pc:sldMkLst>
          <pc:docMk/>
          <pc:sldMk cId="3989200044" sldId="866"/>
        </pc:sldMkLst>
        <pc:spChg chg="mod">
          <ac:chgData name="Trenton Jones" userId="1897b316-4bbf-4075-a4de-1620b428cd4b" providerId="ADAL" clId="{5D9D025D-BE4D-460F-943D-467454A82156}" dt="2026-03-09T16:23:42.617" v="1668" actId="113"/>
          <ac:spMkLst>
            <pc:docMk/>
            <pc:sldMk cId="3989200044" sldId="866"/>
            <ac:spMk id="2" creationId="{3ABB7A9C-3A11-3D5B-8BEB-7D2986F4E1A9}"/>
          </ac:spMkLst>
        </pc:spChg>
      </pc:sldChg>
      <pc:sldChg chg="modSp add modAnim">
        <pc:chgData name="Trenton Jones" userId="1897b316-4bbf-4075-a4de-1620b428cd4b" providerId="ADAL" clId="{5D9D025D-BE4D-460F-943D-467454A82156}" dt="2026-03-09T16:39:51.823" v="1922"/>
        <pc:sldMkLst>
          <pc:docMk/>
          <pc:sldMk cId="2005641647" sldId="868"/>
        </pc:sldMkLst>
      </pc:sldChg>
      <pc:sldChg chg="modSp add mod">
        <pc:chgData name="Trenton Jones" userId="1897b316-4bbf-4075-a4de-1620b428cd4b" providerId="ADAL" clId="{5D9D025D-BE4D-460F-943D-467454A82156}" dt="2026-03-09T16:33:16.883" v="1770" actId="20577"/>
        <pc:sldMkLst>
          <pc:docMk/>
          <pc:sldMk cId="1090481293" sldId="869"/>
        </pc:sldMkLst>
        <pc:spChg chg="mod">
          <ac:chgData name="Trenton Jones" userId="1897b316-4bbf-4075-a4de-1620b428cd4b" providerId="ADAL" clId="{5D9D025D-BE4D-460F-943D-467454A82156}" dt="2026-03-09T16:33:16.883" v="1770" actId="20577"/>
          <ac:spMkLst>
            <pc:docMk/>
            <pc:sldMk cId="1090481293" sldId="869"/>
            <ac:spMk id="11" creationId="{6BE9E7B9-192A-65EF-00C9-74E7B9B6EB6B}"/>
          </ac:spMkLst>
        </pc:spChg>
      </pc:sldChg>
      <pc:sldChg chg="modSp add mod">
        <pc:chgData name="Trenton Jones" userId="1897b316-4bbf-4075-a4de-1620b428cd4b" providerId="ADAL" clId="{5D9D025D-BE4D-460F-943D-467454A82156}" dt="2026-03-09T16:39:51.823" v="1922"/>
        <pc:sldMkLst>
          <pc:docMk/>
          <pc:sldMk cId="3383192473" sldId="870"/>
        </pc:sldMkLst>
      </pc:sldChg>
      <pc:sldChg chg="modSp add mod modAnim">
        <pc:chgData name="Trenton Jones" userId="1897b316-4bbf-4075-a4de-1620b428cd4b" providerId="ADAL" clId="{5D9D025D-BE4D-460F-943D-467454A82156}" dt="2026-03-09T16:37:03.023" v="1832" actId="113"/>
        <pc:sldMkLst>
          <pc:docMk/>
          <pc:sldMk cId="1289753405" sldId="871"/>
        </pc:sldMkLst>
      </pc:sldChg>
      <pc:sldChg chg="modSp add mod">
        <pc:chgData name="Trenton Jones" userId="1897b316-4bbf-4075-a4de-1620b428cd4b" providerId="ADAL" clId="{5D9D025D-BE4D-460F-943D-467454A82156}" dt="2026-03-09T16:40:44.170" v="1932" actId="20577"/>
        <pc:sldMkLst>
          <pc:docMk/>
          <pc:sldMk cId="2517896697" sldId="872"/>
        </pc:sldMkLst>
      </pc:sldChg>
      <pc:sldChg chg="modSp mod">
        <pc:chgData name="Trenton Jones" userId="1897b316-4bbf-4075-a4de-1620b428cd4b" providerId="ADAL" clId="{5D9D025D-BE4D-460F-943D-467454A82156}" dt="2026-03-13T00:48:17.395" v="1937" actId="33524"/>
        <pc:sldMkLst>
          <pc:docMk/>
          <pc:sldMk cId="2294431118" sldId="873"/>
        </pc:sldMkLst>
        <pc:spChg chg="mod">
          <ac:chgData name="Trenton Jones" userId="1897b316-4bbf-4075-a4de-1620b428cd4b" providerId="ADAL" clId="{5D9D025D-BE4D-460F-943D-467454A82156}" dt="2026-03-13T00:48:17.395" v="1937" actId="33524"/>
          <ac:spMkLst>
            <pc:docMk/>
            <pc:sldMk cId="2294431118" sldId="873"/>
            <ac:spMk id="8" creationId="{9CEB5946-6555-A87E-4A4F-CA042479473A}"/>
          </ac:spMkLst>
        </pc:spChg>
      </pc:sldChg>
      <pc:sldChg chg="addSp modSp mod">
        <pc:chgData name="Trenton Jones" userId="1897b316-4bbf-4075-a4de-1620b428cd4b" providerId="ADAL" clId="{5D9D025D-BE4D-460F-943D-467454A82156}" dt="2026-03-13T18:43:32.880" v="1982" actId="14100"/>
        <pc:sldMkLst>
          <pc:docMk/>
          <pc:sldMk cId="87274601" sldId="878"/>
        </pc:sldMkLst>
        <pc:spChg chg="add">
          <ac:chgData name="Trenton Jones" userId="1897b316-4bbf-4075-a4de-1620b428cd4b" providerId="ADAL" clId="{5D9D025D-BE4D-460F-943D-467454A82156}" dt="2026-03-13T18:43:21.386" v="1979"/>
          <ac:spMkLst>
            <pc:docMk/>
            <pc:sldMk cId="87274601" sldId="878"/>
            <ac:spMk id="2" creationId="{036D00F4-EE55-D61A-8BEA-41D1CBC7678E}"/>
          </ac:spMkLst>
        </pc:spChg>
        <pc:spChg chg="mod">
          <ac:chgData name="Trenton Jones" userId="1897b316-4bbf-4075-a4de-1620b428cd4b" providerId="ADAL" clId="{5D9D025D-BE4D-460F-943D-467454A82156}" dt="2026-03-13T18:43:32.880" v="1982" actId="14100"/>
          <ac:spMkLst>
            <pc:docMk/>
            <pc:sldMk cId="87274601" sldId="878"/>
            <ac:spMk id="6" creationId="{601CB25A-A0A5-F61B-AC91-17EF66A21CB6}"/>
          </ac:spMkLst>
        </pc:spChg>
      </pc:sldChg>
    </pc:docChg>
  </pc:docChgLst>
  <pc:docChgLst>
    <pc:chgData name="Trenton Jones" userId="S::tjones@aaf.org::1897b316-4bbf-4075-a4de-1620b428cd4b" providerId="AD" clId="Web-{8DD14D58-2399-28F9-DF25-D2F7DBB330D1}"/>
    <pc:docChg chg="modSld">
      <pc:chgData name="Trenton Jones" userId="S::tjones@aaf.org::1897b316-4bbf-4075-a4de-1620b428cd4b" providerId="AD" clId="Web-{8DD14D58-2399-28F9-DF25-D2F7DBB330D1}" dt="2026-03-11T14:54:52.593" v="5"/>
      <pc:docMkLst>
        <pc:docMk/>
      </pc:docMkLst>
      <pc:sldChg chg="modSp">
        <pc:chgData name="Trenton Jones" userId="S::tjones@aaf.org::1897b316-4bbf-4075-a4de-1620b428cd4b" providerId="AD" clId="Web-{8DD14D58-2399-28F9-DF25-D2F7DBB330D1}" dt="2026-03-11T14:43:16.983" v="1"/>
        <pc:sldMkLst>
          <pc:docMk/>
          <pc:sldMk cId="2223677215" sldId="838"/>
        </pc:sldMkLst>
        <pc:spChg chg="mod">
          <ac:chgData name="Trenton Jones" userId="S::tjones@aaf.org::1897b316-4bbf-4075-a4de-1620b428cd4b" providerId="AD" clId="Web-{8DD14D58-2399-28F9-DF25-D2F7DBB330D1}" dt="2026-03-11T14:42:29.780" v="0" actId="14100"/>
          <ac:spMkLst>
            <pc:docMk/>
            <pc:sldMk cId="2223677215" sldId="838"/>
            <ac:spMk id="3" creationId="{5444D6A0-6142-0D66-54BB-072FC73F8708}"/>
          </ac:spMkLst>
        </pc:spChg>
        <pc:picChg chg="mod">
          <ac:chgData name="Trenton Jones" userId="S::tjones@aaf.org::1897b316-4bbf-4075-a4de-1620b428cd4b" providerId="AD" clId="Web-{8DD14D58-2399-28F9-DF25-D2F7DBB330D1}" dt="2026-03-11T14:43:16.983" v="1"/>
          <ac:picMkLst>
            <pc:docMk/>
            <pc:sldMk cId="2223677215" sldId="838"/>
            <ac:picMk id="6" creationId="{F35BA115-3E08-DF3A-DCF4-0B5F3C9EF7DA}"/>
          </ac:picMkLst>
        </pc:picChg>
      </pc:sldChg>
      <pc:sldChg chg="modSp">
        <pc:chgData name="Trenton Jones" userId="S::tjones@aaf.org::1897b316-4bbf-4075-a4de-1620b428cd4b" providerId="AD" clId="Web-{8DD14D58-2399-28F9-DF25-D2F7DBB330D1}" dt="2026-03-11T14:44:12.780" v="2"/>
        <pc:sldMkLst>
          <pc:docMk/>
          <pc:sldMk cId="533467457" sldId="846"/>
        </pc:sldMkLst>
        <pc:picChg chg="mod">
          <ac:chgData name="Trenton Jones" userId="S::tjones@aaf.org::1897b316-4bbf-4075-a4de-1620b428cd4b" providerId="AD" clId="Web-{8DD14D58-2399-28F9-DF25-D2F7DBB330D1}" dt="2026-03-11T14:44:12.780" v="2"/>
          <ac:picMkLst>
            <pc:docMk/>
            <pc:sldMk cId="533467457" sldId="846"/>
            <ac:picMk id="10" creationId="{1E746ABA-9BAE-BC0C-8361-369B9C855BA7}"/>
          </ac:picMkLst>
        </pc:picChg>
      </pc:sldChg>
      <pc:sldChg chg="modSp">
        <pc:chgData name="Trenton Jones" userId="S::tjones@aaf.org::1897b316-4bbf-4075-a4de-1620b428cd4b" providerId="AD" clId="Web-{8DD14D58-2399-28F9-DF25-D2F7DBB330D1}" dt="2026-03-11T14:51:51.937" v="3"/>
        <pc:sldMkLst>
          <pc:docMk/>
          <pc:sldMk cId="2282786356" sldId="852"/>
        </pc:sldMkLst>
        <pc:picChg chg="mod">
          <ac:chgData name="Trenton Jones" userId="S::tjones@aaf.org::1897b316-4bbf-4075-a4de-1620b428cd4b" providerId="AD" clId="Web-{8DD14D58-2399-28F9-DF25-D2F7DBB330D1}" dt="2026-03-11T14:51:51.937" v="3"/>
          <ac:picMkLst>
            <pc:docMk/>
            <pc:sldMk cId="2282786356" sldId="852"/>
            <ac:picMk id="10" creationId="{0215C007-A72C-6D4F-03C0-89D0CD7E678B}"/>
          </ac:picMkLst>
        </pc:picChg>
      </pc:sldChg>
      <pc:sldChg chg="modSp">
        <pc:chgData name="Trenton Jones" userId="S::tjones@aaf.org::1897b316-4bbf-4075-a4de-1620b428cd4b" providerId="AD" clId="Web-{8DD14D58-2399-28F9-DF25-D2F7DBB330D1}" dt="2026-03-11T14:54:02.437" v="4"/>
        <pc:sldMkLst>
          <pc:docMk/>
          <pc:sldMk cId="2160295294" sldId="859"/>
        </pc:sldMkLst>
        <pc:picChg chg="mod">
          <ac:chgData name="Trenton Jones" userId="S::tjones@aaf.org::1897b316-4bbf-4075-a4de-1620b428cd4b" providerId="AD" clId="Web-{8DD14D58-2399-28F9-DF25-D2F7DBB330D1}" dt="2026-03-11T14:54:02.437" v="4"/>
          <ac:picMkLst>
            <pc:docMk/>
            <pc:sldMk cId="2160295294" sldId="859"/>
            <ac:picMk id="10" creationId="{B32B74B8-0590-E112-364D-8614C069ABF2}"/>
          </ac:picMkLst>
        </pc:picChg>
      </pc:sldChg>
      <pc:sldChg chg="modSp">
        <pc:chgData name="Trenton Jones" userId="S::tjones@aaf.org::1897b316-4bbf-4075-a4de-1620b428cd4b" providerId="AD" clId="Web-{8DD14D58-2399-28F9-DF25-D2F7DBB330D1}" dt="2026-03-11T14:54:52.593" v="5"/>
        <pc:sldMkLst>
          <pc:docMk/>
          <pc:sldMk cId="3051685366" sldId="863"/>
        </pc:sldMkLst>
        <pc:picChg chg="mod">
          <ac:chgData name="Trenton Jones" userId="S::tjones@aaf.org::1897b316-4bbf-4075-a4de-1620b428cd4b" providerId="AD" clId="Web-{8DD14D58-2399-28F9-DF25-D2F7DBB330D1}" dt="2026-03-11T14:54:52.593" v="5"/>
          <ac:picMkLst>
            <pc:docMk/>
            <pc:sldMk cId="3051685366" sldId="863"/>
            <ac:picMk id="10" creationId="{291DADCC-3282-67C3-AA56-EC07C189BCC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40" name="Shape 14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99354517"/>
      </p:ext>
    </p:extLst>
  </p:cSld>
  <p:clrMap bg1="lt1" tx1="dk1" bg2="lt2" tx2="dk2" accent1="accent1" accent2="accent2" accent3="accent3" accent4="accent4" accent5="accent5" accent6="accent6" hlink="hlink" folHlink="folHlink"/>
  <p:notesStyle>
    <a:lvl1pPr defTabSz="171446" latinLnBrk="0">
      <a:lnSpc>
        <a:spcPct val="117999"/>
      </a:lnSpc>
      <a:defRPr sz="825">
        <a:latin typeface="+mn-lt"/>
        <a:ea typeface="+mn-ea"/>
        <a:cs typeface="+mn-cs"/>
        <a:sym typeface="Helvetica Neue"/>
      </a:defRPr>
    </a:lvl1pPr>
    <a:lvl2pPr indent="85723" defTabSz="171446" latinLnBrk="0">
      <a:lnSpc>
        <a:spcPct val="117999"/>
      </a:lnSpc>
      <a:defRPr sz="825">
        <a:latin typeface="+mn-lt"/>
        <a:ea typeface="+mn-ea"/>
        <a:cs typeface="+mn-cs"/>
        <a:sym typeface="Helvetica Neue"/>
      </a:defRPr>
    </a:lvl2pPr>
    <a:lvl3pPr indent="171446" defTabSz="171446" latinLnBrk="0">
      <a:lnSpc>
        <a:spcPct val="117999"/>
      </a:lnSpc>
      <a:defRPr sz="825">
        <a:latin typeface="+mn-lt"/>
        <a:ea typeface="+mn-ea"/>
        <a:cs typeface="+mn-cs"/>
        <a:sym typeface="Helvetica Neue"/>
      </a:defRPr>
    </a:lvl3pPr>
    <a:lvl4pPr indent="257169" defTabSz="171446" latinLnBrk="0">
      <a:lnSpc>
        <a:spcPct val="117999"/>
      </a:lnSpc>
      <a:defRPr sz="825">
        <a:latin typeface="+mn-lt"/>
        <a:ea typeface="+mn-ea"/>
        <a:cs typeface="+mn-cs"/>
        <a:sym typeface="Helvetica Neue"/>
      </a:defRPr>
    </a:lvl4pPr>
    <a:lvl5pPr indent="342891" defTabSz="171446" latinLnBrk="0">
      <a:lnSpc>
        <a:spcPct val="117999"/>
      </a:lnSpc>
      <a:defRPr sz="825">
        <a:latin typeface="+mn-lt"/>
        <a:ea typeface="+mn-ea"/>
        <a:cs typeface="+mn-cs"/>
        <a:sym typeface="Helvetica Neue"/>
      </a:defRPr>
    </a:lvl5pPr>
    <a:lvl6pPr indent="428614" defTabSz="171446" latinLnBrk="0">
      <a:lnSpc>
        <a:spcPct val="117999"/>
      </a:lnSpc>
      <a:defRPr sz="825">
        <a:latin typeface="+mn-lt"/>
        <a:ea typeface="+mn-ea"/>
        <a:cs typeface="+mn-cs"/>
        <a:sym typeface="Helvetica Neue"/>
      </a:defRPr>
    </a:lvl6pPr>
    <a:lvl7pPr indent="514337" defTabSz="171446" latinLnBrk="0">
      <a:lnSpc>
        <a:spcPct val="117999"/>
      </a:lnSpc>
      <a:defRPr sz="825">
        <a:latin typeface="+mn-lt"/>
        <a:ea typeface="+mn-ea"/>
        <a:cs typeface="+mn-cs"/>
        <a:sym typeface="Helvetica Neue"/>
      </a:defRPr>
    </a:lvl7pPr>
    <a:lvl8pPr indent="600060" defTabSz="171446" latinLnBrk="0">
      <a:lnSpc>
        <a:spcPct val="117999"/>
      </a:lnSpc>
      <a:defRPr sz="825">
        <a:latin typeface="+mn-lt"/>
        <a:ea typeface="+mn-ea"/>
        <a:cs typeface="+mn-cs"/>
        <a:sym typeface="Helvetica Neue"/>
      </a:defRPr>
    </a:lvl8pPr>
    <a:lvl9pPr indent="685783" defTabSz="171446" latinLnBrk="0">
      <a:lnSpc>
        <a:spcPct val="117999"/>
      </a:lnSpc>
      <a:defRPr sz="825">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8259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23FC0-91F2-4ED0-0440-1DD12D8B63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77DB0A-65D4-8320-2823-342992E99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DA236-1476-1DD5-AD02-B2155DD3FB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0942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A7CE6-FAFD-E61E-6EB9-62CE70B943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00078-53CB-B8DF-B17B-C0D4F3A7C6F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38D0DAB-D207-9345-C1DF-9F406BE304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7688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4A67D-87C3-9AAD-EC64-7D716DA2B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D0306-9B0D-B98C-62FC-CA7C188220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61E07-B9DF-D4FA-44B9-004B0D4B708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9467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25435-BB83-37EE-C2E3-CF14F32F4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60022-E988-6A6B-862B-47E550F28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C3CDEC-BE1D-BFC9-6845-727DC6FBE90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9491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59314-31C3-D23E-1EA3-1F81A82A9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A528A-CC04-B63A-7344-1C0E476DE31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DD3614-68F8-040D-CC4E-193EC1E235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635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CF989-FF35-8ACD-E5DE-C1BDE5DE3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0DAEA-5C83-7DD6-A31F-CACEB748CA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7F90E-62AB-A910-2849-EECDEF41AFF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9131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2D0A6-4065-A3DF-7CDA-B7420991D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26BA6-340E-57C5-5952-33188D0BB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866DC-C1A0-392A-CD80-B7800003168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7618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80D13-9CEF-9CD1-3391-794F7C6E5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C292DC-314B-6545-1D0B-CEDA24D28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51CD1-5147-9481-F2C0-0EF1AED0FF5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9772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6943-7888-4AAF-696E-77B0F8574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C3827-977E-DF78-1759-66C0777657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AE35D-2149-1725-DC5C-5CB65C3313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7598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3A0D2-E43C-31B7-F6F5-E71C5AB771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9A154-9E8B-CE60-49C1-CC95F2069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BAFCF-3068-FB16-E568-2FA35EDFA3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8191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E4F66-8CEC-E844-0A5A-B48C1ECE6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E6A74-885D-1EE8-31C6-419CD136AFF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FCB005-0A90-F84E-0C51-13F3C3ACDB9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664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50323-3E65-7F95-C5C5-77AC1A566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B760B-7A61-A5AE-4014-CE3804DD0F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4AD28-6AE6-C0B0-6C42-821A2CDDB9A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8235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B347A-D161-F825-C597-F31602B6C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E9C26-F39E-DC26-4823-67E3C87340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519CF-A8EE-B44B-8717-315335AACB8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9884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B7C25-FBE9-DFA7-4731-1A5F62E75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299D1A-D7BD-B177-C0C3-F99D33E035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8F97D-1FD9-5C00-019C-B11B09C850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2749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22237-FDEE-7D51-A136-5564C7DE1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C04D8-2C2E-DC58-6903-6502FC76CB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F22D18-04DE-B4ED-2EEE-9DCB71766E3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548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C063B-BE2D-B890-5A67-124845F0C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DAF8F-57AB-AF67-2E06-76680DC41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3C7B5-18D8-635E-1D3A-1E9D4487DD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902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DE722-2E8C-6F32-7077-A4C4A7B53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DF511-9062-84CC-A543-C6C5C5BA61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7406F6-10AC-F1F1-A050-F3273A89FE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4306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6F850-FABB-70AE-69CF-134A5FB1A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1D375-53DF-7466-6486-2DE1AA2006D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AD5C92-63EB-E25C-BF0A-6243476BE6E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0099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3A96-9B3D-5336-2D7D-FD8AB0BA3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9CBE2B-1AE8-E350-A825-04D33A9CF8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544B5-E6E0-DA4C-0486-317DFA721EB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5013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CFD32-3F65-82E5-A55F-53CA7B937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EF6F66-42E7-649D-D4BD-37ECBDD74E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207AF-DA29-ABB9-1646-78FFC5CC611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095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84E88-BEB5-16DC-DCB6-0EED8BB4F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F40F5-EF04-02DC-EDE8-D6CE703D9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EF085-899E-964B-63BC-68C7ECACA9C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9293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73EE6-9ADA-CAE0-181A-6D59BDBB0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461D2-3EAE-4CD3-8AE5-27DBB5857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3F046-BB97-7D77-B12C-5707440F7B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1528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9A78-A5AF-4C9A-1DF8-F9ACABBB3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C8EB0-B2A6-B1ED-7C28-C87D81E3F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0C0BB-C542-F734-3242-1231B7011D9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1399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4A442-0BB9-747E-C285-4D6260C74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393B1-4B99-F0BB-BB17-4DEADA8835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FC9E18-1651-5152-12AE-67E0F35F16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1004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35024-A259-408E-6D1E-23C45B10A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40A06-5A29-815E-9DCB-880E72A12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9D9A8-37AA-3559-71C5-CE6191DDA18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9412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7DD17-2315-2D49-F83E-6F06443CE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D0832-AEA1-EC91-80D0-9302290D97C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5B8070-60DC-E38A-15E0-B50CDA2C4BA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9839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6F496-A92F-4D41-4827-B336EABE4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32903-D527-D9F9-88D0-7746F6565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AA240-1F0F-680D-9460-BB365C3D893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2838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5AF73-F0FC-A937-099A-DFFA2A158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458CB-1F6B-3C8C-87DF-22375EF40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5FFCF6-CDC6-AB88-F97F-52C1430DDA7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351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5AE85-4159-26C6-2F5A-8EC6D70FB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86CE7-C0D2-2FC9-14DA-E9C8F79CCD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6130A-54A2-7AD7-3264-23EB71E5EAC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57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A943-0A90-5FC7-A97A-2DFA6F925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E3476-1201-6057-ECFA-197D230E2DB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6F93E90-8BF8-72A5-4A1B-03AAF3749E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4624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10414-8257-AC2B-D8F4-44F3B037C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D097D-A468-84F4-1B0D-F22FA4BFB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48866-C91B-33AE-1100-164DE4C7FA8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518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9B81B-CE44-ADC9-CCD8-CAAE98B8B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7EC458-3443-AC87-A0EA-7CE33AD659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CFE675-F85B-DAEB-A630-E8D0BE62D95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7722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44470-A1F1-CCEA-D0EF-D840F587AE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18AB25-8DDB-CE03-DA00-74DB96313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5E9369-77CB-85BE-4E0F-6E2EC0FB33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3342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36110-5729-542F-D9E0-C8DD522B7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FC206-3216-1E3B-CF7E-C13436647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892ED-43A6-AE26-D682-80915E469E3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3350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hoto - Horizontal">
    <p:spTree>
      <p:nvGrpSpPr>
        <p:cNvPr id="1" name=""/>
        <p:cNvGrpSpPr/>
        <p:nvPr/>
      </p:nvGrpSpPr>
      <p:grpSpPr>
        <a:xfrm>
          <a:off x="0" y="0"/>
          <a:ext cx="0" cy="0"/>
          <a:chOff x="0" y="0"/>
          <a:chExt cx="0" cy="0"/>
        </a:xfrm>
      </p:grpSpPr>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699878" y="741745"/>
            <a:ext cx="7324725" cy="564257"/>
          </a:xfrm>
          <a:prstGeom prst="rect">
            <a:avLst/>
          </a:prstGeom>
        </p:spPr>
        <p:txBody>
          <a:bodyPr lIns="121918" tIns="121918" rIns="121918" bIns="121918">
            <a:noAutofit/>
          </a:bodyPr>
          <a:lstStyle>
            <a:lvl1pPr algn="l" defTabSz="457182">
              <a:defRPr sz="3200" b="1" i="0" cap="none" spc="300">
                <a:solidFill>
                  <a:schemeClr val="tx1"/>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99878" y="1488011"/>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chemeClr val="tx1"/>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chemeClr val="tx1"/>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spTree>
    <p:extLst>
      <p:ext uri="{BB962C8B-B14F-4D97-AF65-F5344CB8AC3E}">
        <p14:creationId xmlns:p14="http://schemas.microsoft.com/office/powerpoint/2010/main" val="117418152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hoto - Horizontal">
    <p:spTree>
      <p:nvGrpSpPr>
        <p:cNvPr id="1" name=""/>
        <p:cNvGrpSpPr/>
        <p:nvPr/>
      </p:nvGrpSpPr>
      <p:grpSpPr>
        <a:xfrm>
          <a:off x="0" y="0"/>
          <a:ext cx="0" cy="0"/>
          <a:chOff x="0" y="0"/>
          <a:chExt cx="0" cy="0"/>
        </a:xfrm>
      </p:grpSpPr>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414059" y="495608"/>
            <a:ext cx="7324725" cy="564257"/>
          </a:xfrm>
          <a:prstGeom prst="rect">
            <a:avLst/>
          </a:prstGeom>
        </p:spPr>
        <p:txBody>
          <a:bodyPr lIns="121918" tIns="121918" rIns="121918" bIns="121918">
            <a:noAutofit/>
          </a:bodyPr>
          <a:lstStyle>
            <a:lvl1pPr algn="l" defTabSz="457182">
              <a:defRPr sz="3200" b="1" i="0" cap="none" spc="300">
                <a:solidFill>
                  <a:srgbClr val="2FC3E5"/>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67631" y="1286107"/>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chemeClr val="bg1"/>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chemeClr val="bg1"/>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grpSp>
        <p:nvGrpSpPr>
          <p:cNvPr id="3" name="Group 2">
            <a:extLst>
              <a:ext uri="{FF2B5EF4-FFF2-40B4-BE49-F238E27FC236}">
                <a16:creationId xmlns:a16="http://schemas.microsoft.com/office/drawing/2014/main" id="{3B863F06-D51A-34C7-A9FD-0FDE74CCA31A}"/>
              </a:ext>
            </a:extLst>
          </p:cNvPr>
          <p:cNvGrpSpPr/>
          <p:nvPr userDrawn="1"/>
        </p:nvGrpSpPr>
        <p:grpSpPr>
          <a:xfrm flipH="1">
            <a:off x="-746151" y="-569859"/>
            <a:ext cx="1160210" cy="988547"/>
            <a:chOff x="3606523" y="2729563"/>
            <a:chExt cx="2384357" cy="2031572"/>
          </a:xfrm>
        </p:grpSpPr>
        <p:sp>
          <p:nvSpPr>
            <p:cNvPr id="4" name="Triangle 3">
              <a:extLst>
                <a:ext uri="{FF2B5EF4-FFF2-40B4-BE49-F238E27FC236}">
                  <a16:creationId xmlns:a16="http://schemas.microsoft.com/office/drawing/2014/main" id="{113AE8B0-3121-02A8-C3DB-FAF514B4C57B}"/>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5" name="Triangle 4">
              <a:extLst>
                <a:ext uri="{FF2B5EF4-FFF2-40B4-BE49-F238E27FC236}">
                  <a16:creationId xmlns:a16="http://schemas.microsoft.com/office/drawing/2014/main" id="{672F9168-9A17-B3B4-E7AC-894EE7835050}"/>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9" name="Group 8">
            <a:extLst>
              <a:ext uri="{FF2B5EF4-FFF2-40B4-BE49-F238E27FC236}">
                <a16:creationId xmlns:a16="http://schemas.microsoft.com/office/drawing/2014/main" id="{66B007FF-4D28-2EF8-0FEF-C80A4EB33FD0}"/>
              </a:ext>
            </a:extLst>
          </p:cNvPr>
          <p:cNvGrpSpPr/>
          <p:nvPr userDrawn="1"/>
        </p:nvGrpSpPr>
        <p:grpSpPr>
          <a:xfrm rot="7573392" flipH="1">
            <a:off x="8056316" y="207929"/>
            <a:ext cx="1544898" cy="1316317"/>
            <a:chOff x="3606523" y="2729563"/>
            <a:chExt cx="2384357" cy="2031572"/>
          </a:xfrm>
        </p:grpSpPr>
        <p:sp>
          <p:nvSpPr>
            <p:cNvPr id="10" name="Triangle 9">
              <a:extLst>
                <a:ext uri="{FF2B5EF4-FFF2-40B4-BE49-F238E27FC236}">
                  <a16:creationId xmlns:a16="http://schemas.microsoft.com/office/drawing/2014/main" id="{34AA1C6B-B755-DB39-90C8-04BEC0D7F0D8}"/>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Triangle 10">
              <a:extLst>
                <a:ext uri="{FF2B5EF4-FFF2-40B4-BE49-F238E27FC236}">
                  <a16:creationId xmlns:a16="http://schemas.microsoft.com/office/drawing/2014/main" id="{72C5F35A-1E1A-5DB1-C4D3-4BDF747666BA}"/>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2" name="Group 1">
            <a:extLst>
              <a:ext uri="{FF2B5EF4-FFF2-40B4-BE49-F238E27FC236}">
                <a16:creationId xmlns:a16="http://schemas.microsoft.com/office/drawing/2014/main" id="{B286B1D3-E021-65A6-36C0-683BE97DB878}"/>
              </a:ext>
            </a:extLst>
          </p:cNvPr>
          <p:cNvGrpSpPr/>
          <p:nvPr userDrawn="1"/>
        </p:nvGrpSpPr>
        <p:grpSpPr>
          <a:xfrm rot="2637424" flipH="1">
            <a:off x="8627856" y="1498863"/>
            <a:ext cx="934314" cy="796074"/>
            <a:chOff x="3606523" y="2729563"/>
            <a:chExt cx="2384357" cy="2031572"/>
          </a:xfrm>
        </p:grpSpPr>
        <p:sp>
          <p:nvSpPr>
            <p:cNvPr id="12" name="Triangle 11">
              <a:extLst>
                <a:ext uri="{FF2B5EF4-FFF2-40B4-BE49-F238E27FC236}">
                  <a16:creationId xmlns:a16="http://schemas.microsoft.com/office/drawing/2014/main" id="{0FC9629A-380D-D099-48A4-FBD595109664}"/>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3" name="Triangle 12">
              <a:extLst>
                <a:ext uri="{FF2B5EF4-FFF2-40B4-BE49-F238E27FC236}">
                  <a16:creationId xmlns:a16="http://schemas.microsoft.com/office/drawing/2014/main" id="{5AD71E52-F943-9F8E-4EFF-DC8653A34D84}"/>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14" name="Group 13">
            <a:extLst>
              <a:ext uri="{FF2B5EF4-FFF2-40B4-BE49-F238E27FC236}">
                <a16:creationId xmlns:a16="http://schemas.microsoft.com/office/drawing/2014/main" id="{BE154905-1974-BEB2-281A-A36BBD8D4FB6}"/>
              </a:ext>
            </a:extLst>
          </p:cNvPr>
          <p:cNvGrpSpPr/>
          <p:nvPr userDrawn="1"/>
        </p:nvGrpSpPr>
        <p:grpSpPr>
          <a:xfrm rot="18366376" flipH="1">
            <a:off x="-1333355" y="3980080"/>
            <a:ext cx="1875407" cy="1597924"/>
            <a:chOff x="3606523" y="2729563"/>
            <a:chExt cx="2384357" cy="2031572"/>
          </a:xfrm>
        </p:grpSpPr>
        <p:sp>
          <p:nvSpPr>
            <p:cNvPr id="15" name="Triangle 14">
              <a:extLst>
                <a:ext uri="{FF2B5EF4-FFF2-40B4-BE49-F238E27FC236}">
                  <a16:creationId xmlns:a16="http://schemas.microsoft.com/office/drawing/2014/main" id="{30257EE3-F9EE-BA09-8ACB-39E0BC0F8EA3}"/>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6" name="Triangle 15">
              <a:extLst>
                <a:ext uri="{FF2B5EF4-FFF2-40B4-BE49-F238E27FC236}">
                  <a16:creationId xmlns:a16="http://schemas.microsoft.com/office/drawing/2014/main" id="{F00A95DE-9DA7-60D9-B113-0FCC1B949432}"/>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17" name="Group 16">
            <a:extLst>
              <a:ext uri="{FF2B5EF4-FFF2-40B4-BE49-F238E27FC236}">
                <a16:creationId xmlns:a16="http://schemas.microsoft.com/office/drawing/2014/main" id="{EC19AC85-2421-0CC8-E205-4878A3E8883B}"/>
              </a:ext>
            </a:extLst>
          </p:cNvPr>
          <p:cNvGrpSpPr/>
          <p:nvPr userDrawn="1"/>
        </p:nvGrpSpPr>
        <p:grpSpPr>
          <a:xfrm flipH="1">
            <a:off x="-262467" y="4281541"/>
            <a:ext cx="1160210" cy="988547"/>
            <a:chOff x="3606523" y="2729563"/>
            <a:chExt cx="2384357" cy="2031572"/>
          </a:xfrm>
        </p:grpSpPr>
        <p:sp>
          <p:nvSpPr>
            <p:cNvPr id="20" name="Triangle 19">
              <a:extLst>
                <a:ext uri="{FF2B5EF4-FFF2-40B4-BE49-F238E27FC236}">
                  <a16:creationId xmlns:a16="http://schemas.microsoft.com/office/drawing/2014/main" id="{2BF6215B-837C-6AAB-996C-094680764A1C}"/>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1" name="Triangle 20">
              <a:extLst>
                <a:ext uri="{FF2B5EF4-FFF2-40B4-BE49-F238E27FC236}">
                  <a16:creationId xmlns:a16="http://schemas.microsoft.com/office/drawing/2014/main" id="{BDBF6192-018E-0679-3110-A71E4B293445}"/>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22" name="Group 21">
            <a:extLst>
              <a:ext uri="{FF2B5EF4-FFF2-40B4-BE49-F238E27FC236}">
                <a16:creationId xmlns:a16="http://schemas.microsoft.com/office/drawing/2014/main" id="{FC89ADB4-95A2-2612-A31A-56F384255141}"/>
              </a:ext>
            </a:extLst>
          </p:cNvPr>
          <p:cNvGrpSpPr/>
          <p:nvPr userDrawn="1"/>
        </p:nvGrpSpPr>
        <p:grpSpPr>
          <a:xfrm rot="16603204" flipH="1">
            <a:off x="7623809" y="3980080"/>
            <a:ext cx="1875407" cy="1597924"/>
            <a:chOff x="3606523" y="2729563"/>
            <a:chExt cx="2384357" cy="2031572"/>
          </a:xfrm>
        </p:grpSpPr>
        <p:sp>
          <p:nvSpPr>
            <p:cNvPr id="23" name="Triangle 22">
              <a:extLst>
                <a:ext uri="{FF2B5EF4-FFF2-40B4-BE49-F238E27FC236}">
                  <a16:creationId xmlns:a16="http://schemas.microsoft.com/office/drawing/2014/main" id="{5351C42A-E91B-FC03-BB56-053EA65F0AF9}"/>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4" name="Triangle 23">
              <a:extLst>
                <a:ext uri="{FF2B5EF4-FFF2-40B4-BE49-F238E27FC236}">
                  <a16:creationId xmlns:a16="http://schemas.microsoft.com/office/drawing/2014/main" id="{3637FDD5-5CA1-E16E-3DD1-BEC02D77C61C}"/>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grpSp>
        <p:nvGrpSpPr>
          <p:cNvPr id="25" name="Group 24">
            <a:extLst>
              <a:ext uri="{FF2B5EF4-FFF2-40B4-BE49-F238E27FC236}">
                <a16:creationId xmlns:a16="http://schemas.microsoft.com/office/drawing/2014/main" id="{8F608360-6AB9-BFFA-82FE-EDAF080562E3}"/>
              </a:ext>
            </a:extLst>
          </p:cNvPr>
          <p:cNvGrpSpPr/>
          <p:nvPr userDrawn="1"/>
        </p:nvGrpSpPr>
        <p:grpSpPr>
          <a:xfrm rot="3271636" flipH="1">
            <a:off x="-555750" y="-695147"/>
            <a:ext cx="1998732" cy="1703002"/>
            <a:chOff x="3606523" y="2729563"/>
            <a:chExt cx="2384357" cy="2031572"/>
          </a:xfrm>
        </p:grpSpPr>
        <p:sp>
          <p:nvSpPr>
            <p:cNvPr id="26" name="Triangle 25">
              <a:extLst>
                <a:ext uri="{FF2B5EF4-FFF2-40B4-BE49-F238E27FC236}">
                  <a16:creationId xmlns:a16="http://schemas.microsoft.com/office/drawing/2014/main" id="{672288F2-50B3-0794-20F3-E7331673F0A0}"/>
                </a:ext>
              </a:extLst>
            </p:cNvPr>
            <p:cNvSpPr/>
            <p:nvPr/>
          </p:nvSpPr>
          <p:spPr>
            <a:xfrm>
              <a:off x="3606523" y="3006475"/>
              <a:ext cx="1664044" cy="1754660"/>
            </a:xfrm>
            <a:prstGeom prst="triangle">
              <a:avLst/>
            </a:prstGeom>
            <a:gradFill>
              <a:gsLst>
                <a:gs pos="76000">
                  <a:srgbClr val="96344C"/>
                </a:gs>
                <a:gs pos="44000">
                  <a:srgbClr val="26467D"/>
                </a:gs>
                <a:gs pos="11000">
                  <a:srgbClr val="2FC3E5"/>
                </a:gs>
                <a:gs pos="91000">
                  <a:srgbClr val="E92728"/>
                </a:gs>
              </a:gsLst>
              <a:lin ang="270000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27" name="Triangle 26">
              <a:extLst>
                <a:ext uri="{FF2B5EF4-FFF2-40B4-BE49-F238E27FC236}">
                  <a16:creationId xmlns:a16="http://schemas.microsoft.com/office/drawing/2014/main" id="{B692CAE7-1E83-9466-7D62-53F2AF5EE28D}"/>
                </a:ext>
              </a:extLst>
            </p:cNvPr>
            <p:cNvSpPr/>
            <p:nvPr/>
          </p:nvSpPr>
          <p:spPr>
            <a:xfrm rot="18558320">
              <a:off x="4281528" y="2684255"/>
              <a:ext cx="1664044" cy="1754660"/>
            </a:xfrm>
            <a:prstGeom prst="triangle">
              <a:avLst/>
            </a:prstGeom>
            <a:solidFill>
              <a:srgbClr val="B4344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grpSp>
    </p:spTree>
    <p:extLst>
      <p:ext uri="{BB962C8B-B14F-4D97-AF65-F5344CB8AC3E}">
        <p14:creationId xmlns:p14="http://schemas.microsoft.com/office/powerpoint/2010/main" val="16256818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hoto - Horizont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0D2A25-B366-AFCD-5824-D9FEC8C1EE65}"/>
              </a:ext>
            </a:extLst>
          </p:cNvPr>
          <p:cNvSpPr/>
          <p:nvPr userDrawn="1"/>
        </p:nvSpPr>
        <p:spPr>
          <a:xfrm flipH="1">
            <a:off x="0" y="0"/>
            <a:ext cx="9144000" cy="4805680"/>
          </a:xfrm>
          <a:prstGeom prst="rect">
            <a:avLst/>
          </a:prstGeom>
          <a:solidFill>
            <a:srgbClr val="FFFEFF"/>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18" name="Title Text">
            <a:extLst>
              <a:ext uri="{FF2B5EF4-FFF2-40B4-BE49-F238E27FC236}">
                <a16:creationId xmlns:a16="http://schemas.microsoft.com/office/drawing/2014/main" id="{98D07644-EA2F-AD4E-AA91-0EA3E003CD9E}"/>
              </a:ext>
            </a:extLst>
          </p:cNvPr>
          <p:cNvSpPr txBox="1">
            <a:spLocks noGrp="1"/>
          </p:cNvSpPr>
          <p:nvPr>
            <p:ph type="title" hasCustomPrompt="1"/>
          </p:nvPr>
        </p:nvSpPr>
        <p:spPr>
          <a:xfrm>
            <a:off x="414059" y="495608"/>
            <a:ext cx="7324725" cy="564257"/>
          </a:xfrm>
          <a:prstGeom prst="rect">
            <a:avLst/>
          </a:prstGeom>
        </p:spPr>
        <p:txBody>
          <a:bodyPr lIns="121918" tIns="121918" rIns="121918" bIns="121918">
            <a:noAutofit/>
          </a:bodyPr>
          <a:lstStyle>
            <a:lvl1pPr algn="l" defTabSz="457182">
              <a:defRPr sz="3200" b="1" i="0" cap="none" spc="300">
                <a:solidFill>
                  <a:srgbClr val="2FC3E5"/>
                </a:solidFill>
                <a:latin typeface="Poppins" pitchFamily="2" charset="77"/>
                <a:ea typeface="Poppins" pitchFamily="2" charset="77"/>
                <a:cs typeface="Poppins" pitchFamily="2" charset="77"/>
                <a:sym typeface="Arial"/>
              </a:defRPr>
            </a:lvl1pPr>
          </a:lstStyle>
          <a:p>
            <a:r>
              <a:rPr lang="en-US"/>
              <a:t>TITLE TEXT</a:t>
            </a:r>
          </a:p>
        </p:txBody>
      </p:sp>
      <p:sp>
        <p:nvSpPr>
          <p:cNvPr id="19" name="Body Level One…">
            <a:extLst>
              <a:ext uri="{FF2B5EF4-FFF2-40B4-BE49-F238E27FC236}">
                <a16:creationId xmlns:a16="http://schemas.microsoft.com/office/drawing/2014/main" id="{53A53EF8-0EB4-2D42-B69C-C273806E7844}"/>
              </a:ext>
            </a:extLst>
          </p:cNvPr>
          <p:cNvSpPr txBox="1">
            <a:spLocks noGrp="1"/>
          </p:cNvSpPr>
          <p:nvPr>
            <p:ph type="body" sz="quarter" idx="1" hasCustomPrompt="1"/>
          </p:nvPr>
        </p:nvSpPr>
        <p:spPr>
          <a:xfrm>
            <a:off x="667631" y="1286107"/>
            <a:ext cx="7324725" cy="2901246"/>
          </a:xfrm>
          <a:prstGeom prst="rect">
            <a:avLst/>
          </a:prstGeom>
        </p:spPr>
        <p:txBody>
          <a:bodyPr anchor="t"/>
          <a:lstStyle>
            <a:lvl1pPr marL="257178" indent="-257178" algn="l">
              <a:spcBef>
                <a:spcPts val="0"/>
              </a:spcBef>
              <a:buSzTx/>
              <a:buFont typeface="Arial" panose="020B0604020202020204" pitchFamily="34" charset="0"/>
              <a:buChar char="•"/>
              <a:defRPr sz="1800" b="1" spc="0" baseline="0">
                <a:solidFill>
                  <a:srgbClr val="26467D"/>
                </a:solidFill>
                <a:latin typeface="Poppins" pitchFamily="2" charset="77"/>
                <a:cs typeface="Poppins" pitchFamily="2" charset="77"/>
              </a:defRPr>
            </a:lvl1pPr>
            <a:lvl2pPr marL="565792" indent="-257178" algn="l">
              <a:spcBef>
                <a:spcPts val="0"/>
              </a:spcBef>
              <a:buSzTx/>
              <a:buFont typeface="Wingdings" pitchFamily="2" charset="2"/>
              <a:buChar char="§"/>
              <a:defRPr sz="1200" b="0" spc="0" baseline="0">
                <a:solidFill>
                  <a:srgbClr val="26467D"/>
                </a:solidFill>
                <a:latin typeface="Poppins" pitchFamily="2" charset="77"/>
                <a:cs typeface="Poppins" pitchFamily="2" charset="77"/>
              </a:defRPr>
            </a:lvl2pPr>
            <a:lvl3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3pPr>
            <a:lvl4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4pPr>
            <a:lvl5pPr marL="257178" indent="-257178" algn="l">
              <a:spcBef>
                <a:spcPts val="0"/>
              </a:spcBef>
              <a:buSzTx/>
              <a:buFont typeface="Arial" panose="020B0604020202020204" pitchFamily="34" charset="0"/>
              <a:buChar char="•"/>
              <a:defRPr sz="2250" b="1" spc="338" baseline="0">
                <a:solidFill>
                  <a:srgbClr val="00406D"/>
                </a:solidFill>
                <a:latin typeface="Arial" panose="020B0604020202020204" pitchFamily="34" charset="0"/>
                <a:cs typeface="Arial" panose="020B0604020202020204" pitchFamily="34" charset="0"/>
              </a:defRPr>
            </a:lvl5pPr>
          </a:lstStyle>
          <a:p>
            <a:r>
              <a:rPr lang="en-US"/>
              <a:t>Body level one</a:t>
            </a:r>
          </a:p>
          <a:p>
            <a:pPr lvl="1"/>
            <a:r>
              <a:rPr lang="en-US"/>
              <a:t>Body level two</a:t>
            </a:r>
          </a:p>
        </p:txBody>
      </p:sp>
    </p:spTree>
    <p:extLst>
      <p:ext uri="{BB962C8B-B14F-4D97-AF65-F5344CB8AC3E}">
        <p14:creationId xmlns:p14="http://schemas.microsoft.com/office/powerpoint/2010/main" val="15262500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6" name="Body Level One…"/>
          <p:cNvSpPr txBox="1">
            <a:spLocks noGrp="1"/>
          </p:cNvSpPr>
          <p:nvPr>
            <p:ph type="body" sz="quarter" idx="1"/>
          </p:nvPr>
        </p:nvSpPr>
        <p:spPr>
          <a:xfrm>
            <a:off x="895351" y="3357563"/>
            <a:ext cx="7358063" cy="219570"/>
          </a:xfrm>
          <a:prstGeom prst="rect">
            <a:avLst/>
          </a:prstGeom>
        </p:spPr>
        <p:txBody>
          <a:bodyPr anchor="t"/>
          <a:lstStyle>
            <a:lvl1pPr marL="0" indent="0" algn="ctr">
              <a:spcBef>
                <a:spcPts val="0"/>
              </a:spcBef>
              <a:buSzTx/>
              <a:buNone/>
              <a:defRPr sz="1200" i="1"/>
            </a:lvl1pPr>
            <a:lvl2pPr marL="396880" indent="-158752" algn="ctr">
              <a:spcBef>
                <a:spcPts val="0"/>
              </a:spcBef>
              <a:defRPr sz="1200" i="1"/>
            </a:lvl2pPr>
            <a:lvl3pPr marL="635008" indent="-158752" algn="ctr">
              <a:spcBef>
                <a:spcPts val="0"/>
              </a:spcBef>
              <a:defRPr sz="1200" i="1"/>
            </a:lvl3pPr>
            <a:lvl4pPr marL="873136" indent="-158752" algn="ctr">
              <a:spcBef>
                <a:spcPts val="0"/>
              </a:spcBef>
              <a:defRPr sz="1200" i="1"/>
            </a:lvl4pPr>
            <a:lvl5pPr marL="1111264" indent="-158752" algn="ctr">
              <a:spcBef>
                <a:spcPts val="0"/>
              </a:spcBef>
              <a:defRPr sz="1200" i="1"/>
            </a:lvl5pPr>
          </a:lstStyle>
          <a:p>
            <a:r>
              <a:t>Body Level One</a:t>
            </a:r>
          </a:p>
          <a:p>
            <a:pPr lvl="1"/>
            <a:r>
              <a:t>Body Level Two</a:t>
            </a:r>
          </a:p>
          <a:p>
            <a:pPr lvl="2"/>
            <a:r>
              <a:t>Body Level Three</a:t>
            </a:r>
          </a:p>
          <a:p>
            <a:pPr lvl="3"/>
            <a:r>
              <a:t>Body Level Four</a:t>
            </a:r>
          </a:p>
          <a:p>
            <a:pPr lvl="4"/>
            <a:r>
              <a:t>Body Level Five</a:t>
            </a:r>
          </a:p>
        </p:txBody>
      </p:sp>
      <p:sp>
        <p:nvSpPr>
          <p:cNvPr id="97" name="“Type a quote here.”"/>
          <p:cNvSpPr txBox="1">
            <a:spLocks noGrp="1"/>
          </p:cNvSpPr>
          <p:nvPr>
            <p:ph type="body" sz="quarter" idx="13"/>
          </p:nvPr>
        </p:nvSpPr>
        <p:spPr>
          <a:xfrm>
            <a:off x="895351" y="2278857"/>
            <a:ext cx="7358063" cy="309563"/>
          </a:xfrm>
          <a:prstGeom prst="rect">
            <a:avLst/>
          </a:prstGeom>
        </p:spPr>
        <p:txBody>
          <a:bodyPr/>
          <a:lstStyle>
            <a:lvl1pPr marL="0" indent="0" algn="ctr">
              <a:spcBef>
                <a:spcPts val="0"/>
              </a:spcBef>
              <a:buSzTx/>
              <a:buNone/>
              <a:defRPr>
                <a:latin typeface="Helvetica 65 Medium"/>
                <a:ea typeface="Helvetica 65 Medium"/>
                <a:cs typeface="Helvetica 65 Medium"/>
                <a:sym typeface="Helvetica Neue Medium"/>
              </a:defRPr>
            </a:lvl1pPr>
          </a:lstStyle>
          <a:p>
            <a:pPr marL="0" indent="0" algn="ctr">
              <a:spcBef>
                <a:spcPts val="0"/>
              </a:spcBef>
              <a:buSzTx/>
              <a:buNone/>
              <a:defRPr>
                <a:latin typeface="Helvetica 65 Medium"/>
                <a:ea typeface="Helvetica 65 Medium"/>
                <a:cs typeface="Helvetica 65 Medium"/>
                <a:sym typeface="Helvetica Neue Medium"/>
              </a:defRPr>
            </a:pPr>
            <a:endParaRPr/>
          </a:p>
        </p:txBody>
      </p:sp>
      <p:sp>
        <p:nvSpPr>
          <p:cNvPr id="98" name="Slide Number"/>
          <p:cNvSpPr txBox="1">
            <a:spLocks noGrp="1"/>
          </p:cNvSpPr>
          <p:nvPr>
            <p:ph type="sldNum" sz="quarter" idx="2"/>
          </p:nvPr>
        </p:nvSpPr>
        <p:spPr>
          <a:xfrm>
            <a:off x="4484637" y="4905376"/>
            <a:ext cx="169964" cy="172897"/>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1" name="Title Text"/>
          <p:cNvSpPr txBox="1">
            <a:spLocks noGrp="1"/>
          </p:cNvSpPr>
          <p:nvPr>
            <p:ph type="title"/>
          </p:nvPr>
        </p:nvSpPr>
        <p:spPr>
          <a:xfrm>
            <a:off x="685800" y="1597819"/>
            <a:ext cx="7772400" cy="1102520"/>
          </a:xfrm>
          <a:prstGeom prst="rect">
            <a:avLst/>
          </a:prstGeom>
        </p:spPr>
        <p:txBody>
          <a:bodyPr lIns="121919" tIns="121919" rIns="121919" bIns="121919"/>
          <a:lstStyle>
            <a:lvl1pPr defTabSz="457206">
              <a:defRPr sz="4350">
                <a:solidFill>
                  <a:srgbClr val="000000"/>
                </a:solidFill>
                <a:latin typeface="Calibri"/>
                <a:ea typeface="Calibri"/>
                <a:cs typeface="Calibri"/>
                <a:sym typeface="Calibri"/>
              </a:defRPr>
            </a:lvl1pPr>
          </a:lstStyle>
          <a:p>
            <a:r>
              <a:t>Title Text</a:t>
            </a:r>
          </a:p>
        </p:txBody>
      </p:sp>
      <p:sp>
        <p:nvSpPr>
          <p:cNvPr id="132" name="Body Level One…"/>
          <p:cNvSpPr txBox="1">
            <a:spLocks noGrp="1"/>
          </p:cNvSpPr>
          <p:nvPr>
            <p:ph type="body" sz="quarter" idx="1"/>
          </p:nvPr>
        </p:nvSpPr>
        <p:spPr>
          <a:xfrm>
            <a:off x="1371600" y="2914650"/>
            <a:ext cx="6400800" cy="1314450"/>
          </a:xfrm>
          <a:prstGeom prst="rect">
            <a:avLst/>
          </a:prstGeom>
        </p:spPr>
        <p:txBody>
          <a:bodyPr lIns="121919" tIns="121919" rIns="121919" bIns="121919" anchor="t"/>
          <a:lstStyle>
            <a:lvl1pPr marL="0" indent="0" algn="ctr" defTabSz="457206">
              <a:spcBef>
                <a:spcPts val="750"/>
              </a:spcBef>
              <a:buSzTx/>
              <a:buNone/>
              <a:defRPr sz="3150">
                <a:solidFill>
                  <a:srgbClr val="888888"/>
                </a:solidFill>
                <a:latin typeface="Calibri"/>
                <a:ea typeface="Calibri"/>
                <a:cs typeface="Calibri"/>
                <a:sym typeface="Calibri"/>
              </a:defRPr>
            </a:lvl1pPr>
            <a:lvl2pPr marL="0" indent="171452" algn="ctr" defTabSz="457206">
              <a:spcBef>
                <a:spcPts val="750"/>
              </a:spcBef>
              <a:buSzTx/>
              <a:buNone/>
              <a:defRPr sz="3150">
                <a:solidFill>
                  <a:srgbClr val="888888"/>
                </a:solidFill>
                <a:latin typeface="Calibri"/>
                <a:ea typeface="Calibri"/>
                <a:cs typeface="Calibri"/>
                <a:sym typeface="Calibri"/>
              </a:defRPr>
            </a:lvl2pPr>
            <a:lvl3pPr marL="0" indent="342904" algn="ctr" defTabSz="457206">
              <a:spcBef>
                <a:spcPts val="750"/>
              </a:spcBef>
              <a:buSzTx/>
              <a:buNone/>
              <a:defRPr sz="3150">
                <a:solidFill>
                  <a:srgbClr val="888888"/>
                </a:solidFill>
                <a:latin typeface="Calibri"/>
                <a:ea typeface="Calibri"/>
                <a:cs typeface="Calibri"/>
                <a:sym typeface="Calibri"/>
              </a:defRPr>
            </a:lvl3pPr>
            <a:lvl4pPr marL="0" indent="514356" algn="ctr" defTabSz="457206">
              <a:spcBef>
                <a:spcPts val="750"/>
              </a:spcBef>
              <a:buSzTx/>
              <a:buNone/>
              <a:defRPr sz="3150">
                <a:solidFill>
                  <a:srgbClr val="888888"/>
                </a:solidFill>
                <a:latin typeface="Calibri"/>
                <a:ea typeface="Calibri"/>
                <a:cs typeface="Calibri"/>
                <a:sym typeface="Calibri"/>
              </a:defRPr>
            </a:lvl4pPr>
            <a:lvl5pPr marL="0" indent="685809" algn="ctr" defTabSz="457206">
              <a:spcBef>
                <a:spcPts val="750"/>
              </a:spcBef>
              <a:buSzTx/>
              <a:buNone/>
              <a:defRPr sz="315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 name="Slide Number"/>
          <p:cNvSpPr txBox="1">
            <a:spLocks noGrp="1"/>
          </p:cNvSpPr>
          <p:nvPr>
            <p:ph type="sldNum" sz="quarter" idx="2"/>
          </p:nvPr>
        </p:nvSpPr>
        <p:spPr>
          <a:xfrm>
            <a:off x="8430756" y="4770360"/>
            <a:ext cx="256044" cy="267653"/>
          </a:xfrm>
          <a:prstGeom prst="rect">
            <a:avLst/>
          </a:prstGeom>
        </p:spPr>
        <p:txBody>
          <a:bodyPr lIns="121919" tIns="121919" rIns="121919" bIns="121919" anchor="ctr"/>
          <a:lstStyle>
            <a:lvl1pPr algn="r" defTabSz="457206">
              <a:defRPr sz="1200">
                <a:solidFill>
                  <a:srgbClr val="888888"/>
                </a:solidFill>
                <a:latin typeface="Calibri"/>
                <a:ea typeface="Calibri"/>
                <a:cs typeface="Calibri"/>
                <a:sym typeface="Calibri"/>
              </a:defRPr>
            </a:lvl1pPr>
          </a:lstStyle>
          <a:p>
            <a:fld id="{86CB4B4D-7CA3-9044-876B-883B54F8677D}" type="slidenum">
              <a:t>‹#›</a:t>
            </a:fld>
            <a:endParaRPr dirty="0"/>
          </a:p>
        </p:txBody>
      </p:sp>
    </p:spTree>
    <p:extLst>
      <p:ext uri="{BB962C8B-B14F-4D97-AF65-F5344CB8AC3E}">
        <p14:creationId xmlns:p14="http://schemas.microsoft.com/office/powerpoint/2010/main" val="71038009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2E9398-BCE0-19B3-1F8A-F781E8C745ED}"/>
              </a:ext>
            </a:extLst>
          </p:cNvPr>
          <p:cNvSpPr/>
          <p:nvPr userDrawn="1"/>
        </p:nvSpPr>
        <p:spPr>
          <a:xfrm>
            <a:off x="448056" y="387586"/>
            <a:ext cx="8257032" cy="4054418"/>
          </a:xfrm>
          <a:prstGeom prst="rect">
            <a:avLst/>
          </a:prstGeom>
          <a:solidFill>
            <a:schemeClr val="bg1"/>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2" name="Text Placeholder 8">
            <a:extLst>
              <a:ext uri="{FF2B5EF4-FFF2-40B4-BE49-F238E27FC236}">
                <a16:creationId xmlns:a16="http://schemas.microsoft.com/office/drawing/2014/main" id="{E2B29CF0-1256-D429-3544-3B1011F393C5}"/>
              </a:ext>
            </a:extLst>
          </p:cNvPr>
          <p:cNvSpPr txBox="1">
            <a:spLocks/>
          </p:cNvSpPr>
          <p:nvPr userDrawn="1"/>
        </p:nvSpPr>
        <p:spPr>
          <a:xfrm>
            <a:off x="225632" y="4755914"/>
            <a:ext cx="3871912" cy="187325"/>
          </a:xfrm>
          <a:prstGeom prst="rect">
            <a:avLst/>
          </a:prstGeom>
        </p:spPr>
        <p:txBody>
          <a:bodyPr/>
          <a:lstStyle>
            <a:lvl1pPr marL="0" marR="0" indent="0" algn="l" defTabSz="309567" rtl="0" latinLnBrk="0">
              <a:lnSpc>
                <a:spcPct val="100000"/>
              </a:lnSpc>
              <a:spcBef>
                <a:spcPts val="2213"/>
              </a:spcBef>
              <a:spcAft>
                <a:spcPts val="0"/>
              </a:spcAft>
              <a:buClrTx/>
              <a:buSzPct val="125000"/>
              <a:buFontTx/>
              <a:buNone/>
              <a:tabLst/>
              <a:defRPr sz="900" b="1" i="0" u="none" strike="noStrike" cap="none" spc="200" baseline="0">
                <a:ln>
                  <a:noFill/>
                </a:ln>
                <a:solidFill>
                  <a:schemeClr val="tx1"/>
                </a:solidFill>
                <a:uFillTx/>
                <a:latin typeface="Poppins" pitchFamily="2" charset="77"/>
                <a:ea typeface="+mn-ea"/>
                <a:cs typeface="Poppins" pitchFamily="2" charset="77"/>
                <a:sym typeface="Helvetica Neue"/>
              </a:defRPr>
            </a:lvl1pPr>
            <a:lvl2pPr marL="238128"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2pPr>
            <a:lvl3pPr marL="476256"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3pPr>
            <a:lvl4pPr marL="714384"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4pPr>
            <a:lvl5pPr marL="952512" marR="0" indent="0" algn="l" defTabSz="309567" rtl="0" latinLnBrk="0">
              <a:lnSpc>
                <a:spcPct val="100000"/>
              </a:lnSpc>
              <a:spcBef>
                <a:spcPts val="2213"/>
              </a:spcBef>
              <a:spcAft>
                <a:spcPts val="0"/>
              </a:spcAft>
              <a:buClrTx/>
              <a:buSzPct val="125000"/>
              <a:buFontTx/>
              <a:buNone/>
              <a:tabLst/>
              <a:defRPr sz="1800" b="0" i="0" u="none" strike="noStrike" cap="none" spc="0" baseline="0">
                <a:ln>
                  <a:noFill/>
                </a:ln>
                <a:solidFill>
                  <a:schemeClr val="tx1"/>
                </a:solidFill>
                <a:uFillTx/>
                <a:latin typeface="+mn-lt"/>
                <a:ea typeface="+mn-ea"/>
                <a:cs typeface="+mn-cs"/>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hangingPunct="1"/>
            <a:r>
              <a:rPr lang="en-US" sz="700" dirty="0">
                <a:solidFill>
                  <a:schemeClr val="tx1"/>
                </a:solidFill>
              </a:rPr>
              <a:t>AAF HOW-TO GUIDE: MEMBERSHIP MANAGEMENT</a:t>
            </a:r>
          </a:p>
        </p:txBody>
      </p:sp>
    </p:spTree>
  </p:cSld>
  <p:clrMap bg1="lt1" tx1="dk1" bg2="lt2" tx2="dk2" accent1="accent1" accent2="accent2" accent3="accent3" accent4="accent4" accent5="accent5" accent6="accent6" hlink="hlink" folHlink="folHlink"/>
  <p:sldLayoutIdLst>
    <p:sldLayoutId id="2147483670" r:id="rId1"/>
    <p:sldLayoutId id="2147483674" r:id="rId2"/>
    <p:sldLayoutId id="2147483671" r:id="rId3"/>
    <p:sldLayoutId id="2147483658" r:id="rId4"/>
    <p:sldLayoutId id="2147483669" r:id="rId5"/>
  </p:sldLayoutIdLst>
  <p:transition spd="med"/>
  <p:hf sldNum="0" hdr="0" dt="0"/>
  <p:txStyles>
    <p:titleStyle>
      <a:lvl1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1pPr>
      <a:lvl2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2pPr>
      <a:lvl3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3pPr>
      <a:lvl4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4pPr>
      <a:lvl5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5pPr>
      <a:lvl6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6pPr>
      <a:lvl7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7pPr>
      <a:lvl8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8pPr>
      <a:lvl9pPr marL="0" marR="0" indent="0" algn="ctr" defTabSz="309567" rtl="0" latinLnBrk="0">
        <a:lnSpc>
          <a:spcPct val="100000"/>
        </a:lnSpc>
        <a:spcBef>
          <a:spcPts val="0"/>
        </a:spcBef>
        <a:spcAft>
          <a:spcPts val="0"/>
        </a:spcAft>
        <a:buClrTx/>
        <a:buSzTx/>
        <a:buFontTx/>
        <a:buNone/>
        <a:tabLst/>
        <a:defRPr sz="4200" b="0" i="0" u="none" strike="noStrike" cap="none" spc="0" baseline="0">
          <a:ln>
            <a:noFill/>
          </a:ln>
          <a:solidFill>
            <a:srgbClr val="FFFFFF"/>
          </a:solidFill>
          <a:uFillTx/>
          <a:latin typeface="Helvetica 65 Medium"/>
          <a:ea typeface="Helvetica 65 Medium"/>
          <a:cs typeface="Helvetica 65 Medium"/>
          <a:sym typeface="Helvetica Neue Medium"/>
        </a:defRPr>
      </a:lvl9pPr>
    </p:titleStyle>
    <p:bodyStyle>
      <a:lvl1pPr marL="23812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1pPr>
      <a:lvl2pPr marL="47625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2pPr>
      <a:lvl3pPr marL="71438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3pPr>
      <a:lvl4pPr marL="95251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4pPr>
      <a:lvl5pPr marL="1190640"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p:bodyStyle>
    <p:otherStyle>
      <a:lvl1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0" algn="ctr" defTabSz="309567"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aaf.org/Public/Public/Education-and-Resources/Club-Chapter-Management/Club_Leadership_Resources.aspx"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af.org/common/Uploaded%20files/Club%20Resources/Leadership%20Resources/AAF-Membership-Structure.pdf"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aaf.org/Public/Public/Education-and-Resources/Club-Chapter-Management/Club_Leadership_Resources.aspx"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aaf.org/common/Uploaded%20files/Club%20Resources/Leadership%20Resources/AAF-Membership-Structure.pdf"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aaf.org/Public/Public/Education-and-Resources/Club-Chapter-Management/Club_Leadership_Resources.asp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in a circle&#10;&#10;AI-generated content may be incorrect.">
            <a:extLst>
              <a:ext uri="{FF2B5EF4-FFF2-40B4-BE49-F238E27FC236}">
                <a16:creationId xmlns:a16="http://schemas.microsoft.com/office/drawing/2014/main" id="{AEFA2157-A173-E022-6B88-7A4EDBE07FA1}"/>
              </a:ext>
            </a:extLst>
          </p:cNvPr>
          <p:cNvPicPr>
            <a:picLocks noChangeAspect="1"/>
          </p:cNvPicPr>
          <p:nvPr/>
        </p:nvPicPr>
        <p:blipFill>
          <a:blip r:embed="rId3">
            <a:extLst>
              <a:ext uri="{28A0092B-C50C-407E-A947-70E740481C1C}">
                <a14:useLocalDpi xmlns:a14="http://schemas.microsoft.com/office/drawing/2010/main" val="0"/>
              </a:ext>
            </a:extLst>
          </a:blip>
          <a:srcRect b="16697"/>
          <a:stretch>
            <a:fillRect/>
          </a:stretch>
        </p:blipFill>
        <p:spPr>
          <a:xfrm>
            <a:off x="-57666" y="-32123"/>
            <a:ext cx="9322937" cy="5175623"/>
          </a:xfrm>
          <a:prstGeom prst="rect">
            <a:avLst/>
          </a:prstGeom>
        </p:spPr>
      </p:pic>
      <p:sp>
        <p:nvSpPr>
          <p:cNvPr id="24" name="Round Diagonal Corner Rectangle 23">
            <a:extLst>
              <a:ext uri="{FF2B5EF4-FFF2-40B4-BE49-F238E27FC236}">
                <a16:creationId xmlns:a16="http://schemas.microsoft.com/office/drawing/2014/main" id="{CE6187DA-C2E5-74BC-8966-4B70739BEBDC}"/>
              </a:ext>
            </a:extLst>
          </p:cNvPr>
          <p:cNvSpPr/>
          <p:nvPr/>
        </p:nvSpPr>
        <p:spPr>
          <a:xfrm>
            <a:off x="329514" y="271849"/>
            <a:ext cx="4872073" cy="4554984"/>
          </a:xfrm>
          <a:prstGeom prst="round2DiagRect">
            <a:avLst/>
          </a:prstGeom>
          <a:solidFill>
            <a:srgbClr val="E92729">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57F2CF28-5AAD-024B-9BB3-2823F3568D43}"/>
              </a:ext>
            </a:extLst>
          </p:cNvPr>
          <p:cNvSpPr txBox="1">
            <a:spLocks/>
          </p:cNvSpPr>
          <p:nvPr/>
        </p:nvSpPr>
        <p:spPr>
          <a:xfrm>
            <a:off x="692092" y="1549406"/>
            <a:ext cx="4235958" cy="1960176"/>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200"/>
              </a:lnSpc>
              <a:defRPr sz="7500" spc="700">
                <a:latin typeface="Arial"/>
                <a:ea typeface="Arial"/>
                <a:cs typeface="Arial"/>
                <a:sym typeface="Arial"/>
              </a:defRPr>
            </a:pPr>
            <a:r>
              <a:rPr lang="en-US" sz="4000" b="1" spc="300">
                <a:solidFill>
                  <a:srgbClr val="FFFEFF"/>
                </a:solidFill>
                <a:latin typeface="Poppins"/>
                <a:ea typeface="Arial"/>
                <a:cs typeface="Poppins"/>
                <a:sym typeface="Arial"/>
              </a:rPr>
              <a:t>MEMBERSHIP </a:t>
            </a:r>
            <a:r>
              <a:rPr lang="en-US" sz="4000" b="1" spc="300" dirty="0">
                <a:solidFill>
                  <a:srgbClr val="FFFEFF"/>
                </a:solidFill>
                <a:latin typeface="Poppins"/>
                <a:ea typeface="Arial"/>
                <a:cs typeface="Poppins"/>
                <a:sym typeface="Arial"/>
              </a:rPr>
              <a:t>MANAGEMENT</a:t>
            </a:r>
          </a:p>
        </p:txBody>
      </p:sp>
      <p:sp>
        <p:nvSpPr>
          <p:cNvPr id="22" name="TextBox 21">
            <a:extLst>
              <a:ext uri="{FF2B5EF4-FFF2-40B4-BE49-F238E27FC236}">
                <a16:creationId xmlns:a16="http://schemas.microsoft.com/office/drawing/2014/main" id="{A8C91813-CFA0-972C-4614-131C21B1D3C3}"/>
              </a:ext>
            </a:extLst>
          </p:cNvPr>
          <p:cNvSpPr txBox="1"/>
          <p:nvPr/>
        </p:nvSpPr>
        <p:spPr>
          <a:xfrm>
            <a:off x="729375" y="3093100"/>
            <a:ext cx="2827439" cy="3154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l"/>
            <a:r>
              <a:rPr lang="en-US" sz="1800" b="1" spc="300" dirty="0">
                <a:solidFill>
                  <a:schemeClr val="bg1"/>
                </a:solidFill>
                <a:latin typeface="Poppins"/>
                <a:ea typeface="Arial"/>
                <a:cs typeface="Poppins"/>
                <a:sym typeface="Arial"/>
              </a:rPr>
              <a:t>HOW-TO GUIDE </a:t>
            </a:r>
            <a:endParaRPr lang="en-US" sz="1800" spc="-56" dirty="0">
              <a:solidFill>
                <a:schemeClr val="bg1"/>
              </a:solidFill>
              <a:latin typeface="Poppins" pitchFamily="2" charset="77"/>
              <a:ea typeface="Arial"/>
              <a:cs typeface="Poppins" pitchFamily="2" charset="77"/>
              <a:sym typeface="Arial"/>
            </a:endParaRPr>
          </a:p>
        </p:txBody>
      </p:sp>
      <p:grpSp>
        <p:nvGrpSpPr>
          <p:cNvPr id="2" name="Group 1">
            <a:extLst>
              <a:ext uri="{FF2B5EF4-FFF2-40B4-BE49-F238E27FC236}">
                <a16:creationId xmlns:a16="http://schemas.microsoft.com/office/drawing/2014/main" id="{895C364E-8EBC-0E2B-DAF4-B58C8D29F793}"/>
              </a:ext>
            </a:extLst>
          </p:cNvPr>
          <p:cNvGrpSpPr/>
          <p:nvPr/>
        </p:nvGrpSpPr>
        <p:grpSpPr>
          <a:xfrm>
            <a:off x="7212914" y="4102933"/>
            <a:ext cx="1660375" cy="723900"/>
            <a:chOff x="7212914" y="4102933"/>
            <a:chExt cx="1660375" cy="723900"/>
          </a:xfrm>
        </p:grpSpPr>
        <p:sp>
          <p:nvSpPr>
            <p:cNvPr id="3" name="Round Diagonal Corner Rectangle 2">
              <a:extLst>
                <a:ext uri="{FF2B5EF4-FFF2-40B4-BE49-F238E27FC236}">
                  <a16:creationId xmlns:a16="http://schemas.microsoft.com/office/drawing/2014/main" id="{18195D73-CFA1-B0AE-C644-6B6C6A495609}"/>
                </a:ext>
              </a:extLst>
            </p:cNvPr>
            <p:cNvSpPr/>
            <p:nvPr/>
          </p:nvSpPr>
          <p:spPr>
            <a:xfrm>
              <a:off x="7212914" y="4102933"/>
              <a:ext cx="1660375" cy="723900"/>
            </a:xfrm>
            <a:prstGeom prst="round2Diag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pic>
          <p:nvPicPr>
            <p:cNvPr id="4" name="Picture 3" descr="A red and blue logo&#10;&#10;AI-generated content may be incorrect.">
              <a:extLst>
                <a:ext uri="{FF2B5EF4-FFF2-40B4-BE49-F238E27FC236}">
                  <a16:creationId xmlns:a16="http://schemas.microsoft.com/office/drawing/2014/main" id="{11A68C4B-9265-692D-4C73-0A293EF2D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6695" y="4280381"/>
              <a:ext cx="1276867" cy="349010"/>
            </a:xfrm>
            <a:prstGeom prst="rect">
              <a:avLst/>
            </a:prstGeom>
          </p:spPr>
        </p:pic>
      </p:grpSp>
    </p:spTree>
    <p:extLst>
      <p:ext uri="{BB962C8B-B14F-4D97-AF65-F5344CB8AC3E}">
        <p14:creationId xmlns:p14="http://schemas.microsoft.com/office/powerpoint/2010/main" val="402400537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09C4-C185-C695-182B-5E6208A1B427}"/>
            </a:ext>
          </a:extLst>
        </p:cNvPr>
        <p:cNvGrpSpPr/>
        <p:nvPr/>
      </p:nvGrpSpPr>
      <p:grpSpPr>
        <a:xfrm>
          <a:off x="0" y="0"/>
          <a:ext cx="0" cy="0"/>
          <a:chOff x="0" y="0"/>
          <a:chExt cx="0" cy="0"/>
        </a:xfrm>
      </p:grpSpPr>
      <p:pic>
        <p:nvPicPr>
          <p:cNvPr id="3" name="Picture 2" descr="A group of people sitting in a circle&#10;&#10;AI-generated content may be incorrect.">
            <a:extLst>
              <a:ext uri="{FF2B5EF4-FFF2-40B4-BE49-F238E27FC236}">
                <a16:creationId xmlns:a16="http://schemas.microsoft.com/office/drawing/2014/main" id="{DCAED73D-EE61-5846-6DD9-A61834A2D7C4}"/>
              </a:ext>
            </a:extLst>
          </p:cNvPr>
          <p:cNvPicPr>
            <a:picLocks noChangeAspect="1"/>
          </p:cNvPicPr>
          <p:nvPr/>
        </p:nvPicPr>
        <p:blipFill>
          <a:blip r:embed="rId3">
            <a:extLst>
              <a:ext uri="{28A0092B-C50C-407E-A947-70E740481C1C}">
                <a14:useLocalDpi xmlns:a14="http://schemas.microsoft.com/office/drawing/2010/main" val="0"/>
              </a:ext>
            </a:extLst>
          </a:blip>
          <a:srcRect b="16697"/>
          <a:stretch>
            <a:fillRect/>
          </a:stretch>
        </p:blipFill>
        <p:spPr>
          <a:xfrm>
            <a:off x="-57666" y="-32123"/>
            <a:ext cx="9322937" cy="5175623"/>
          </a:xfrm>
          <a:prstGeom prst="rect">
            <a:avLst/>
          </a:prstGeom>
        </p:spPr>
      </p:pic>
      <p:sp>
        <p:nvSpPr>
          <p:cNvPr id="2" name="Round Diagonal Corner Rectangle 1">
            <a:extLst>
              <a:ext uri="{FF2B5EF4-FFF2-40B4-BE49-F238E27FC236}">
                <a16:creationId xmlns:a16="http://schemas.microsoft.com/office/drawing/2014/main" id="{252F3EC3-0743-5A59-1D69-A9E80533B9DA}"/>
              </a:ext>
            </a:extLst>
          </p:cNvPr>
          <p:cNvSpPr/>
          <p:nvPr/>
        </p:nvSpPr>
        <p:spPr>
          <a:xfrm>
            <a:off x="329514" y="271849"/>
            <a:ext cx="8501448" cy="4554984"/>
          </a:xfrm>
          <a:prstGeom prst="round2DiagRect">
            <a:avLst/>
          </a:prstGeom>
          <a:solidFill>
            <a:srgbClr val="E92729">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9B72A08A-6E7D-4E96-2EC1-01C93164B975}"/>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SET OBJECTIVES &amp; DEFINE STRATEGIES</a:t>
            </a:r>
          </a:p>
        </p:txBody>
      </p:sp>
    </p:spTree>
    <p:extLst>
      <p:ext uri="{BB962C8B-B14F-4D97-AF65-F5344CB8AC3E}">
        <p14:creationId xmlns:p14="http://schemas.microsoft.com/office/powerpoint/2010/main" val="368853715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A8ED1-E651-C2F6-B280-A90680700520}"/>
            </a:ext>
          </a:extLst>
        </p:cNvPr>
        <p:cNvGrpSpPr/>
        <p:nvPr/>
      </p:nvGrpSpPr>
      <p:grpSpPr>
        <a:xfrm>
          <a:off x="0" y="0"/>
          <a:ext cx="0" cy="0"/>
          <a:chOff x="0" y="0"/>
          <a:chExt cx="0" cy="0"/>
        </a:xfrm>
      </p:grpSpPr>
      <p:sp>
        <p:nvSpPr>
          <p:cNvPr id="7" name="Round Diagonal Corner Rectangle 6">
            <a:extLst>
              <a:ext uri="{FF2B5EF4-FFF2-40B4-BE49-F238E27FC236}">
                <a16:creationId xmlns:a16="http://schemas.microsoft.com/office/drawing/2014/main" id="{6D030CE7-10CB-5DF9-4E4C-E208166ED78B}"/>
              </a:ext>
            </a:extLst>
          </p:cNvPr>
          <p:cNvSpPr/>
          <p:nvPr/>
        </p:nvSpPr>
        <p:spPr>
          <a:xfrm>
            <a:off x="329514" y="1472997"/>
            <a:ext cx="8501447" cy="3016708"/>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18288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Research will determine chapter strengths and weaknesses, which should serve as the basis for developing general chapter and membership committee objectives and strategies. Committee objectives should be drawn from membership statistics and the strategies to achieve these objectives should come in the form of activities and tasks. This will provide the committee with the necessary tools to achieve membership goals in recruitment, retention and involvement.</a:t>
            </a:r>
          </a:p>
          <a:p>
            <a:pPr algn="l">
              <a:lnSpc>
                <a:spcPts val="1500"/>
              </a:lnSpc>
              <a:spcAft>
                <a:spcPts val="900"/>
              </a:spcAft>
            </a:pPr>
            <a:r>
              <a:rPr lang="en-US" sz="1050" dirty="0">
                <a:solidFill>
                  <a:schemeClr val="bg1"/>
                </a:solidFill>
                <a:latin typeface="Poppins" pitchFamily="2" charset="77"/>
                <a:cs typeface="Poppins" pitchFamily="2" charset="77"/>
              </a:rPr>
              <a:t>The membership committee should establish at least one goal for </a:t>
            </a:r>
            <a:r>
              <a:rPr lang="en-US" sz="1050" b="1" dirty="0">
                <a:solidFill>
                  <a:schemeClr val="bg1"/>
                </a:solidFill>
                <a:latin typeface="Poppins" pitchFamily="2" charset="77"/>
                <a:cs typeface="Poppins" pitchFamily="2" charset="77"/>
              </a:rPr>
              <a:t>membership recruitment, retention and involvement. </a:t>
            </a:r>
            <a:r>
              <a:rPr lang="en-US" sz="1050" dirty="0">
                <a:solidFill>
                  <a:schemeClr val="bg1"/>
                </a:solidFill>
                <a:latin typeface="Poppins" pitchFamily="2" charset="77"/>
                <a:cs typeface="Poppins" pitchFamily="2" charset="77"/>
              </a:rPr>
              <a:t>Formal goals provide committee members with direction and serve as the foundation for measuring success. Specific strategies to achieve objectives should also be defined.</a:t>
            </a:r>
          </a:p>
          <a:p>
            <a:pPr algn="l">
              <a:lnSpc>
                <a:spcPts val="1500"/>
              </a:lnSpc>
              <a:spcAft>
                <a:spcPts val="900"/>
              </a:spcAft>
            </a:pPr>
            <a:r>
              <a:rPr lang="en-US" sz="1050" dirty="0">
                <a:solidFill>
                  <a:schemeClr val="bg1"/>
                </a:solidFill>
                <a:latin typeface="Poppins" pitchFamily="2" charset="77"/>
                <a:cs typeface="Poppins" pitchFamily="2" charset="77"/>
              </a:rPr>
              <a:t>For example, a chapter’s goal might be to reduce membership attrition by 5%. Specific strategies to achieve this could include responding to member feedback that luncheon meetings are more convenient; addressing research that highlights the need for higher quality speakers on more relevant topics; and responding to members’ feedback that increased personal contact and networking opportunities are needed.</a:t>
            </a:r>
          </a:p>
        </p:txBody>
      </p:sp>
      <p:sp>
        <p:nvSpPr>
          <p:cNvPr id="9" name="Text Placeholder 4">
            <a:extLst>
              <a:ext uri="{FF2B5EF4-FFF2-40B4-BE49-F238E27FC236}">
                <a16:creationId xmlns:a16="http://schemas.microsoft.com/office/drawing/2014/main" id="{D5D34737-2E9F-1ED9-8A26-756A706F1F1C}"/>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5DE82BEA-FA2E-466C-55B6-43A0636360A4}"/>
              </a:ext>
            </a:extLst>
          </p:cNvPr>
          <p:cNvSpPr txBox="1">
            <a:spLocks/>
          </p:cNvSpPr>
          <p:nvPr/>
        </p:nvSpPr>
        <p:spPr>
          <a:xfrm>
            <a:off x="453575" y="365084"/>
            <a:ext cx="7866908"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SET OBJECTIVES &amp; </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DEFINE STRATEGIES</a:t>
            </a:r>
          </a:p>
        </p:txBody>
      </p:sp>
      <p:sp>
        <p:nvSpPr>
          <p:cNvPr id="8" name="TextBox 7">
            <a:extLst>
              <a:ext uri="{FF2B5EF4-FFF2-40B4-BE49-F238E27FC236}">
                <a16:creationId xmlns:a16="http://schemas.microsoft.com/office/drawing/2014/main" id="{5F35A5F9-71BC-8C76-B305-0921C06F21BD}"/>
              </a:ext>
            </a:extLst>
          </p:cNvPr>
          <p:cNvSpPr txBox="1"/>
          <p:nvPr/>
        </p:nvSpPr>
        <p:spPr>
          <a:xfrm>
            <a:off x="6144768" y="4568587"/>
            <a:ext cx="2568483"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Objectives &amp; Strategies, continued &gt;&gt;&gt;</a:t>
            </a:r>
          </a:p>
        </p:txBody>
      </p:sp>
    </p:spTree>
    <p:extLst>
      <p:ext uri="{BB962C8B-B14F-4D97-AF65-F5344CB8AC3E}">
        <p14:creationId xmlns:p14="http://schemas.microsoft.com/office/powerpoint/2010/main" val="396751707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9D10F-92C0-6A12-0B60-6DC9D3FC1C9F}"/>
            </a:ext>
          </a:extLst>
        </p:cNvPr>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7E84D80B-0A1A-8E07-3BC4-EBB68D7E18DE}"/>
              </a:ext>
            </a:extLst>
          </p:cNvPr>
          <p:cNvSpPr/>
          <p:nvPr/>
        </p:nvSpPr>
        <p:spPr>
          <a:xfrm>
            <a:off x="329514" y="1472997"/>
            <a:ext cx="8501447" cy="2861259"/>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18288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The rationale for membership committee objectives and strategies should directly flow from the research process, common sense and creative thinking. In setting membership retention objectives, be sure to consider normal annual attrition rates.</a:t>
            </a:r>
          </a:p>
          <a:p>
            <a:pPr algn="l">
              <a:lnSpc>
                <a:spcPts val="1500"/>
              </a:lnSpc>
              <a:spcAft>
                <a:spcPts val="900"/>
              </a:spcAft>
            </a:pPr>
            <a:r>
              <a:rPr lang="en-US" sz="1050" dirty="0">
                <a:solidFill>
                  <a:schemeClr val="bg1"/>
                </a:solidFill>
                <a:latin typeface="Poppins" pitchFamily="2" charset="77"/>
                <a:cs typeface="Poppins" pitchFamily="2" charset="77"/>
              </a:rPr>
              <a:t>Objectives should be reasonable and realistic based on the potential for membership in your community, financial and human resources and the chapter’s ability to effectively and efficiently serve more members.</a:t>
            </a:r>
          </a:p>
          <a:p>
            <a:pPr algn="l">
              <a:lnSpc>
                <a:spcPts val="1500"/>
              </a:lnSpc>
              <a:spcAft>
                <a:spcPts val="900"/>
              </a:spcAft>
            </a:pPr>
            <a:r>
              <a:rPr lang="en-US" sz="1050" dirty="0">
                <a:solidFill>
                  <a:schemeClr val="bg1"/>
                </a:solidFill>
                <a:latin typeface="Poppins" pitchFamily="2" charset="77"/>
                <a:cs typeface="Poppins" pitchFamily="2" charset="77"/>
              </a:rPr>
              <a:t>To start, focus a majority of your efforts on industry segments that are not well represented in the chapter membership and strive for balance between the industry segments.</a:t>
            </a:r>
          </a:p>
          <a:p>
            <a:pPr algn="l">
              <a:lnSpc>
                <a:spcPts val="1500"/>
              </a:lnSpc>
              <a:spcAft>
                <a:spcPts val="900"/>
              </a:spcAft>
            </a:pPr>
            <a:r>
              <a:rPr lang="en-US" sz="1050" dirty="0">
                <a:solidFill>
                  <a:schemeClr val="bg1"/>
                </a:solidFill>
                <a:latin typeface="Poppins" pitchFamily="2" charset="77"/>
                <a:cs typeface="Poppins" pitchFamily="2" charset="77"/>
              </a:rPr>
              <a:t>Clearly, some of the strategies to achieve membership objectives will involve other chapter committees and individual members. In fact, membership committee strategies should in some cases include the objectives of other chapter committees.</a:t>
            </a:r>
          </a:p>
        </p:txBody>
      </p:sp>
      <p:sp>
        <p:nvSpPr>
          <p:cNvPr id="9" name="Text Placeholder 4">
            <a:extLst>
              <a:ext uri="{FF2B5EF4-FFF2-40B4-BE49-F238E27FC236}">
                <a16:creationId xmlns:a16="http://schemas.microsoft.com/office/drawing/2014/main" id="{3CA4905C-9B2A-D541-E2CE-76B7A1B07977}"/>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6" name="AN OVERVIEW OF multicultural growth  impact and implications">
            <a:extLst>
              <a:ext uri="{FF2B5EF4-FFF2-40B4-BE49-F238E27FC236}">
                <a16:creationId xmlns:a16="http://schemas.microsoft.com/office/drawing/2014/main" id="{A1BB95F8-14CD-870A-9DFE-7EECFED724F2}"/>
              </a:ext>
            </a:extLst>
          </p:cNvPr>
          <p:cNvSpPr txBox="1">
            <a:spLocks/>
          </p:cNvSpPr>
          <p:nvPr/>
        </p:nvSpPr>
        <p:spPr>
          <a:xfrm>
            <a:off x="453575" y="365084"/>
            <a:ext cx="7866908"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SET OBJECTIVES &amp; </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DEFINE STRATEGIES</a:t>
            </a:r>
          </a:p>
        </p:txBody>
      </p:sp>
      <p:sp>
        <p:nvSpPr>
          <p:cNvPr id="8" name="TextBox 7">
            <a:extLst>
              <a:ext uri="{FF2B5EF4-FFF2-40B4-BE49-F238E27FC236}">
                <a16:creationId xmlns:a16="http://schemas.microsoft.com/office/drawing/2014/main" id="{8004315B-6437-4CE5-5543-39268B7609BB}"/>
              </a:ext>
            </a:extLst>
          </p:cNvPr>
          <p:cNvSpPr txBox="1"/>
          <p:nvPr/>
        </p:nvSpPr>
        <p:spPr>
          <a:xfrm>
            <a:off x="6144768" y="4568587"/>
            <a:ext cx="2568483"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Objectives &amp; Strategies, continued &gt;&gt;&gt;</a:t>
            </a:r>
          </a:p>
        </p:txBody>
      </p:sp>
    </p:spTree>
    <p:extLst>
      <p:ext uri="{BB962C8B-B14F-4D97-AF65-F5344CB8AC3E}">
        <p14:creationId xmlns:p14="http://schemas.microsoft.com/office/powerpoint/2010/main" val="651469876"/>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0CFFB-6184-482E-4B29-E20E83213CCE}"/>
            </a:ext>
          </a:extLst>
        </p:cNvPr>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78245668-0608-DB44-D1BA-9C3D192A4B5B}"/>
              </a:ext>
            </a:extLst>
          </p:cNvPr>
          <p:cNvSpPr/>
          <p:nvPr/>
        </p:nvSpPr>
        <p:spPr>
          <a:xfrm>
            <a:off x="329514" y="1472997"/>
            <a:ext cx="8501447" cy="1315923"/>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18288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For this reason, the membership committee must secure the support of the chapter board and other committee chairs. A mechanism to ensure cooperation and coordination between the membership committee and other chapter committees needs to be established. Regular meetings are the best way to ensure effective communication between chapter committee chairs.</a:t>
            </a:r>
          </a:p>
        </p:txBody>
      </p:sp>
      <p:sp>
        <p:nvSpPr>
          <p:cNvPr id="9" name="Text Placeholder 4">
            <a:extLst>
              <a:ext uri="{FF2B5EF4-FFF2-40B4-BE49-F238E27FC236}">
                <a16:creationId xmlns:a16="http://schemas.microsoft.com/office/drawing/2014/main" id="{2BB407F8-E18C-9FE7-FCF4-8C16D9370C7C}"/>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6" name="AN OVERVIEW OF multicultural growth  impact and implications">
            <a:extLst>
              <a:ext uri="{FF2B5EF4-FFF2-40B4-BE49-F238E27FC236}">
                <a16:creationId xmlns:a16="http://schemas.microsoft.com/office/drawing/2014/main" id="{AC7F3FD8-0A24-BF40-D9B3-8A0753293472}"/>
              </a:ext>
            </a:extLst>
          </p:cNvPr>
          <p:cNvSpPr txBox="1">
            <a:spLocks/>
          </p:cNvSpPr>
          <p:nvPr/>
        </p:nvSpPr>
        <p:spPr>
          <a:xfrm>
            <a:off x="453575" y="365084"/>
            <a:ext cx="7866908"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SET OBJECTIVES &amp; </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DEFINE STRATEGIES</a:t>
            </a:r>
          </a:p>
        </p:txBody>
      </p:sp>
      <p:sp>
        <p:nvSpPr>
          <p:cNvPr id="2" name="Round Diagonal Corner Rectangle 1">
            <a:extLst>
              <a:ext uri="{FF2B5EF4-FFF2-40B4-BE49-F238E27FC236}">
                <a16:creationId xmlns:a16="http://schemas.microsoft.com/office/drawing/2014/main" id="{2EB2A095-BD9B-76D5-C383-74AABA7D034C}"/>
              </a:ext>
            </a:extLst>
          </p:cNvPr>
          <p:cNvSpPr/>
          <p:nvPr/>
        </p:nvSpPr>
        <p:spPr>
          <a:xfrm>
            <a:off x="5461686" y="512880"/>
            <a:ext cx="3289349" cy="1076486"/>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kumimoji="0" lang="en-US" sz="900" b="1" i="0" u="none" strike="noStrike" cap="none" spc="0" normalizeH="0" baseline="0" dirty="0">
                <a:ln>
                  <a:noFill/>
                </a:ln>
                <a:solidFill>
                  <a:schemeClr val="tx1"/>
                </a:solidFill>
                <a:effectLst/>
                <a:uFillTx/>
                <a:latin typeface="Poppins" pitchFamily="2" charset="77"/>
                <a:cs typeface="Poppins" pitchFamily="2" charset="77"/>
                <a:sym typeface="Helvetica Neue Medium"/>
              </a:rPr>
              <a:t>Remember</a:t>
            </a:r>
            <a:r>
              <a:rPr kumimoji="0" lang="en-US" sz="900" i="0" u="none" strike="noStrike" cap="none" spc="0" normalizeH="0" baseline="0" dirty="0">
                <a:ln>
                  <a:noFill/>
                </a:ln>
                <a:solidFill>
                  <a:schemeClr val="tx1"/>
                </a:solidFill>
                <a:effectLst/>
                <a:uFillTx/>
                <a:latin typeface="Poppins" pitchFamily="2" charset="77"/>
                <a:cs typeface="Poppins" pitchFamily="2" charset="77"/>
                <a:sym typeface="Helvetica Neue Medium"/>
              </a:rPr>
              <a:t>, every chapter activity can be a membership and public relations tool if packaged correctly. The membership committee is responsible for the packaging and use of the sales tools to get and keep members.</a:t>
            </a:r>
          </a:p>
        </p:txBody>
      </p:sp>
    </p:spTree>
    <p:extLst>
      <p:ext uri="{BB962C8B-B14F-4D97-AF65-F5344CB8AC3E}">
        <p14:creationId xmlns:p14="http://schemas.microsoft.com/office/powerpoint/2010/main" val="645691126"/>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F1F42-DF5E-7C84-87C9-9E5D7B4958C6}"/>
            </a:ext>
          </a:extLst>
        </p:cNvPr>
        <p:cNvGrpSpPr/>
        <p:nvPr/>
      </p:nvGrpSpPr>
      <p:grpSpPr>
        <a:xfrm>
          <a:off x="0" y="0"/>
          <a:ext cx="0" cy="0"/>
          <a:chOff x="0" y="0"/>
          <a:chExt cx="0" cy="0"/>
        </a:xfrm>
      </p:grpSpPr>
      <p:pic>
        <p:nvPicPr>
          <p:cNvPr id="3" name="Picture 2" descr="A group of people sitting in a circle&#10;&#10;AI-generated content may be incorrect.">
            <a:extLst>
              <a:ext uri="{FF2B5EF4-FFF2-40B4-BE49-F238E27FC236}">
                <a16:creationId xmlns:a16="http://schemas.microsoft.com/office/drawing/2014/main" id="{084BA3F7-1C97-3DEF-73D8-C8148279E9AE}"/>
              </a:ext>
            </a:extLst>
          </p:cNvPr>
          <p:cNvPicPr>
            <a:picLocks noChangeAspect="1"/>
          </p:cNvPicPr>
          <p:nvPr/>
        </p:nvPicPr>
        <p:blipFill>
          <a:blip r:embed="rId3">
            <a:extLst>
              <a:ext uri="{28A0092B-C50C-407E-A947-70E740481C1C}">
                <a14:useLocalDpi xmlns:a14="http://schemas.microsoft.com/office/drawing/2010/main" val="0"/>
              </a:ext>
            </a:extLst>
          </a:blip>
          <a:srcRect b="16697"/>
          <a:stretch>
            <a:fillRect/>
          </a:stretch>
        </p:blipFill>
        <p:spPr>
          <a:xfrm>
            <a:off x="-57666" y="-32123"/>
            <a:ext cx="9322937" cy="5175623"/>
          </a:xfrm>
          <a:prstGeom prst="rect">
            <a:avLst/>
          </a:prstGeom>
        </p:spPr>
      </p:pic>
      <p:sp>
        <p:nvSpPr>
          <p:cNvPr id="2" name="Round Diagonal Corner Rectangle 1">
            <a:extLst>
              <a:ext uri="{FF2B5EF4-FFF2-40B4-BE49-F238E27FC236}">
                <a16:creationId xmlns:a16="http://schemas.microsoft.com/office/drawing/2014/main" id="{97C4C613-7A9A-216B-E8AA-6AF3EBF6BE3F}"/>
              </a:ext>
            </a:extLst>
          </p:cNvPr>
          <p:cNvSpPr/>
          <p:nvPr/>
        </p:nvSpPr>
        <p:spPr>
          <a:xfrm>
            <a:off x="329514" y="271849"/>
            <a:ext cx="8501448" cy="4554984"/>
          </a:xfrm>
          <a:prstGeom prst="round2DiagRect">
            <a:avLst/>
          </a:prstGeom>
          <a:solidFill>
            <a:srgbClr val="E92729">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350F516E-F2BA-9349-5647-267CF04DB25F}"/>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DEVELOP THE </a:t>
            </a:r>
            <a:br>
              <a:rPr lang="en-US" sz="4400" b="1" spc="300" dirty="0">
                <a:solidFill>
                  <a:srgbClr val="FFFEFF"/>
                </a:solidFill>
                <a:latin typeface="Poppins"/>
                <a:ea typeface="Arial"/>
                <a:cs typeface="Poppins"/>
                <a:sym typeface="Arial"/>
              </a:rPr>
            </a:br>
            <a:r>
              <a:rPr lang="en-US" sz="4400" b="1" spc="300" dirty="0">
                <a:solidFill>
                  <a:srgbClr val="FFFEFF"/>
                </a:solidFill>
                <a:latin typeface="Poppins"/>
                <a:ea typeface="Arial"/>
                <a:cs typeface="Poppins"/>
                <a:sym typeface="Arial"/>
              </a:rPr>
              <a:t>SALES TOOLS</a:t>
            </a:r>
          </a:p>
        </p:txBody>
      </p:sp>
    </p:spTree>
    <p:extLst>
      <p:ext uri="{BB962C8B-B14F-4D97-AF65-F5344CB8AC3E}">
        <p14:creationId xmlns:p14="http://schemas.microsoft.com/office/powerpoint/2010/main" val="121855928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FBC6E-41DE-44BF-5F57-C0491EBD07DB}"/>
            </a:ext>
          </a:extLst>
        </p:cNvPr>
        <p:cNvGrpSpPr/>
        <p:nvPr/>
      </p:nvGrpSpPr>
      <p:grpSpPr>
        <a:xfrm>
          <a:off x="0" y="0"/>
          <a:ext cx="0" cy="0"/>
          <a:chOff x="0" y="0"/>
          <a:chExt cx="0" cy="0"/>
        </a:xfrm>
      </p:grpSpPr>
      <p:sp>
        <p:nvSpPr>
          <p:cNvPr id="8" name="AN OVERVIEW OF multicultural growth  impact and implications">
            <a:extLst>
              <a:ext uri="{FF2B5EF4-FFF2-40B4-BE49-F238E27FC236}">
                <a16:creationId xmlns:a16="http://schemas.microsoft.com/office/drawing/2014/main" id="{D26DF1B3-3053-EE92-9A2E-3B44317F6147}"/>
              </a:ext>
            </a:extLst>
          </p:cNvPr>
          <p:cNvSpPr txBox="1">
            <a:spLocks/>
          </p:cNvSpPr>
          <p:nvPr/>
        </p:nvSpPr>
        <p:spPr>
          <a:xfrm>
            <a:off x="428187" y="387624"/>
            <a:ext cx="3752579"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DEVELOP THE SALES TOOLS</a:t>
            </a:r>
          </a:p>
        </p:txBody>
      </p:sp>
      <p:sp>
        <p:nvSpPr>
          <p:cNvPr id="3" name="Round Diagonal Corner Rectangle 2">
            <a:extLst>
              <a:ext uri="{FF2B5EF4-FFF2-40B4-BE49-F238E27FC236}">
                <a16:creationId xmlns:a16="http://schemas.microsoft.com/office/drawing/2014/main" id="{D3952D04-96CF-5C1E-075F-9AF92310FD85}"/>
              </a:ext>
            </a:extLst>
          </p:cNvPr>
          <p:cNvSpPr/>
          <p:nvPr/>
        </p:nvSpPr>
        <p:spPr>
          <a:xfrm>
            <a:off x="281883" y="1472997"/>
            <a:ext cx="4290117" cy="3199587"/>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Through the research process, chapter activities, benefits and services should have been identified and evaluated by the members. Based on member feedback the chapter should determine which activities and membership benefits and services should be emphasized, and these should be promoted and communicated through various membership development tools.</a:t>
            </a:r>
          </a:p>
          <a:p>
            <a:pPr algn="l">
              <a:lnSpc>
                <a:spcPts val="1500"/>
              </a:lnSpc>
              <a:spcAft>
                <a:spcPts val="900"/>
              </a:spcAft>
            </a:pPr>
            <a:r>
              <a:rPr lang="en-US" sz="1050" i="1" dirty="0">
                <a:solidFill>
                  <a:schemeClr val="bg1"/>
                </a:solidFill>
                <a:latin typeface="Poppins" pitchFamily="2" charset="77"/>
                <a:cs typeface="Poppins" pitchFamily="2" charset="77"/>
              </a:rPr>
              <a:t>Note: Some projects may need to be cut in order to provide the financial and human resources to expand or enhance areas of operation that the members consider to be valuable. In addition, any project that is not considered valuable by the members should be cut.</a:t>
            </a:r>
          </a:p>
        </p:txBody>
      </p:sp>
      <p:pic>
        <p:nvPicPr>
          <p:cNvPr id="10" name="Picture 9">
            <a:extLst>
              <a:ext uri="{FF2B5EF4-FFF2-40B4-BE49-F238E27FC236}">
                <a16:creationId xmlns:a16="http://schemas.microsoft.com/office/drawing/2014/main" id="{1E746ABA-9BAE-BC0C-8361-369B9C855BA7}"/>
              </a:ext>
            </a:extLst>
          </p:cNvPr>
          <p:cNvPicPr>
            <a:picLocks noChangeAspect="1"/>
          </p:cNvPicPr>
          <p:nvPr/>
        </p:nvPicPr>
        <p:blipFill>
          <a:blip r:embed="rId2"/>
          <a:srcRect l="19488" r="19488"/>
          <a:stretch>
            <a:fillRect/>
          </a:stretch>
        </p:blipFill>
        <p:spPr>
          <a:xfrm>
            <a:off x="4436823" y="0"/>
            <a:ext cx="4707177" cy="5143500"/>
          </a:xfrm>
          <a:prstGeom prst="rect">
            <a:avLst/>
          </a:prstGeom>
        </p:spPr>
      </p:pic>
      <p:sp>
        <p:nvSpPr>
          <p:cNvPr id="4" name="AN OVERVIEW OF multicultural growth  impact and implications">
            <a:extLst>
              <a:ext uri="{FF2B5EF4-FFF2-40B4-BE49-F238E27FC236}">
                <a16:creationId xmlns:a16="http://schemas.microsoft.com/office/drawing/2014/main" id="{2AD0CBF7-BBB2-788D-1DD5-F96D274642BF}"/>
              </a:ext>
            </a:extLst>
          </p:cNvPr>
          <p:cNvSpPr txBox="1">
            <a:spLocks/>
          </p:cNvSpPr>
          <p:nvPr/>
        </p:nvSpPr>
        <p:spPr>
          <a:xfrm>
            <a:off x="9407620" y="2320028"/>
            <a:ext cx="954596" cy="616085"/>
          </a:xfrm>
          <a:prstGeom prst="rect">
            <a:avLst/>
          </a:prstGeom>
          <a:solidFill>
            <a:srgbClr val="2FC3E5"/>
          </a:solid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defRPr sz="7500" spc="700">
                <a:latin typeface="Arial"/>
                <a:ea typeface="Arial"/>
                <a:cs typeface="Arial"/>
                <a:sym typeface="Arial"/>
              </a:defRPr>
            </a:pPr>
            <a:endParaRPr lang="en-US" sz="3200" b="1" spc="300" dirty="0">
              <a:solidFill>
                <a:srgbClr val="FFFEFF"/>
              </a:solidFill>
              <a:latin typeface="Poppins"/>
              <a:ea typeface="Arial"/>
              <a:cs typeface="Poppins"/>
              <a:sym typeface="Arial"/>
            </a:endParaRPr>
          </a:p>
        </p:txBody>
      </p:sp>
      <p:sp>
        <p:nvSpPr>
          <p:cNvPr id="9" name="Striped Right Arrow 8">
            <a:extLst>
              <a:ext uri="{FF2B5EF4-FFF2-40B4-BE49-F238E27FC236}">
                <a16:creationId xmlns:a16="http://schemas.microsoft.com/office/drawing/2014/main" id="{6153B02C-2E50-6E91-AF2A-81D5E35D0FAC}"/>
              </a:ext>
            </a:extLst>
          </p:cNvPr>
          <p:cNvSpPr/>
          <p:nvPr/>
        </p:nvSpPr>
        <p:spPr>
          <a:xfrm>
            <a:off x="9545009" y="2446660"/>
            <a:ext cx="674557" cy="393976"/>
          </a:xfrm>
          <a:prstGeom prst="striped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Tree>
    <p:extLst>
      <p:ext uri="{BB962C8B-B14F-4D97-AF65-F5344CB8AC3E}">
        <p14:creationId xmlns:p14="http://schemas.microsoft.com/office/powerpoint/2010/main" val="533467457"/>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423D4-EEC2-8127-2DE0-F99E69BBDAE9}"/>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097091C7-83C6-3D30-C859-4B486226F507}"/>
              </a:ext>
            </a:extLst>
          </p:cNvPr>
          <p:cNvSpPr/>
          <p:nvPr/>
        </p:nvSpPr>
        <p:spPr>
          <a:xfrm>
            <a:off x="329514" y="1082807"/>
            <a:ext cx="8501448" cy="2875387"/>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Some examples of membership development tools are membership brochures, applications and an annual report of chapter activities and accomplishments to the members. </a:t>
            </a:r>
          </a:p>
          <a:p>
            <a:pPr algn="l">
              <a:lnSpc>
                <a:spcPts val="1500"/>
              </a:lnSpc>
              <a:spcAft>
                <a:spcPts val="1200"/>
              </a:spcAft>
            </a:pPr>
            <a:r>
              <a:rPr lang="en-US" sz="1050" dirty="0">
                <a:solidFill>
                  <a:schemeClr val="bg1"/>
                </a:solidFill>
                <a:latin typeface="Poppins" pitchFamily="2" charset="77"/>
                <a:cs typeface="Poppins" pitchFamily="2" charset="77"/>
              </a:rPr>
              <a:t>In addition to these, all chapter communications can be used as membership development tools. The following are some specific recommendations on how this is accomplished.</a:t>
            </a:r>
          </a:p>
          <a:p>
            <a:pPr algn="l">
              <a:lnSpc>
                <a:spcPts val="1500"/>
              </a:lnSpc>
            </a:pPr>
            <a:r>
              <a:rPr lang="en-US" sz="1200" b="1" dirty="0">
                <a:solidFill>
                  <a:srgbClr val="FFC000"/>
                </a:solidFill>
                <a:latin typeface="Poppins" pitchFamily="2" charset="77"/>
                <a:cs typeface="Poppins" pitchFamily="2" charset="77"/>
              </a:rPr>
              <a:t>Chapter Newsletter or E-Newsletter </a:t>
            </a:r>
          </a:p>
          <a:p>
            <a:pPr algn="l">
              <a:lnSpc>
                <a:spcPts val="1500"/>
              </a:lnSpc>
              <a:spcAft>
                <a:spcPts val="900"/>
              </a:spcAft>
            </a:pPr>
            <a:r>
              <a:rPr lang="en-US" sz="1050" dirty="0">
                <a:solidFill>
                  <a:schemeClr val="bg1"/>
                </a:solidFill>
                <a:latin typeface="Poppins" pitchFamily="2" charset="77"/>
                <a:cs typeface="Poppins" pitchFamily="2" charset="77"/>
              </a:rPr>
              <a:t>Highlight new members and members’ job changes and promotions in a chapter newsletter or e-newsletter. While the newsletter or e-newsletter should only go to members, many non-members probably read it which makes them potential new members. Therefore, include a membership application in your newsletter (or link to an application in an e-newsletter) so that if someone is interested in joining, the information on how to join is there at the time of interest. Newsletters should also be used as leave-behinds on recruitment calls.</a:t>
            </a:r>
          </a:p>
        </p:txBody>
      </p:sp>
      <p:sp>
        <p:nvSpPr>
          <p:cNvPr id="7" name="Round Diagonal Corner Rectangle 6">
            <a:extLst>
              <a:ext uri="{FF2B5EF4-FFF2-40B4-BE49-F238E27FC236}">
                <a16:creationId xmlns:a16="http://schemas.microsoft.com/office/drawing/2014/main" id="{985FBDE3-91A0-E891-D1CD-FB4BA99B1A3A}"/>
              </a:ext>
            </a:extLst>
          </p:cNvPr>
          <p:cNvSpPr/>
          <p:nvPr/>
        </p:nvSpPr>
        <p:spPr>
          <a:xfrm>
            <a:off x="6318422" y="3636995"/>
            <a:ext cx="2199993" cy="642398"/>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Chapter Leadership Resources</a:t>
            </a:r>
            <a:endParaRPr lang="en-US" sz="900" b="1" dirty="0">
              <a:solidFill>
                <a:schemeClr val="tx1"/>
              </a:solidFill>
              <a:latin typeface="Poppins" pitchFamily="2" charset="77"/>
              <a:cs typeface="Poppins" pitchFamily="2" charset="77"/>
            </a:endParaRPr>
          </a:p>
          <a:p>
            <a:pPr algn="l" defTabSz="825500"/>
            <a:r>
              <a:rPr lang="en-US" sz="900" dirty="0">
                <a:solidFill>
                  <a:schemeClr val="tx1"/>
                </a:solidFill>
                <a:latin typeface="Poppins" pitchFamily="2" charset="77"/>
                <a:cs typeface="Poppins" pitchFamily="2" charset="77"/>
              </a:rPr>
              <a:t>from the AAF</a:t>
            </a:r>
          </a:p>
        </p:txBody>
      </p:sp>
      <p:sp>
        <p:nvSpPr>
          <p:cNvPr id="9" name="Text Placeholder 4">
            <a:extLst>
              <a:ext uri="{FF2B5EF4-FFF2-40B4-BE49-F238E27FC236}">
                <a16:creationId xmlns:a16="http://schemas.microsoft.com/office/drawing/2014/main" id="{8A9FAD57-CF53-2A2F-8013-F0EE88BCB2B6}"/>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2FA9AF3E-9A00-A912-7F4C-A4909AA3BD7E}"/>
              </a:ext>
            </a:extLst>
          </p:cNvPr>
          <p:cNvSpPr txBox="1">
            <a:spLocks/>
          </p:cNvSpPr>
          <p:nvPr/>
        </p:nvSpPr>
        <p:spPr>
          <a:xfrm>
            <a:off x="281883" y="204744"/>
            <a:ext cx="7380789"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DEVELOP THE SALES TOOLS</a:t>
            </a:r>
          </a:p>
        </p:txBody>
      </p:sp>
    </p:spTree>
    <p:extLst>
      <p:ext uri="{BB962C8B-B14F-4D97-AF65-F5344CB8AC3E}">
        <p14:creationId xmlns:p14="http://schemas.microsoft.com/office/powerpoint/2010/main" val="3152860446"/>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F925E-E318-1C4B-C88D-522F64E3DD22}"/>
            </a:ext>
          </a:extLst>
        </p:cNvPr>
        <p:cNvGrpSpPr/>
        <p:nvPr/>
      </p:nvGrpSpPr>
      <p:grpSpPr>
        <a:xfrm>
          <a:off x="0" y="0"/>
          <a:ext cx="0" cy="0"/>
          <a:chOff x="0" y="0"/>
          <a:chExt cx="0" cy="0"/>
        </a:xfrm>
      </p:grpSpPr>
      <p:sp>
        <p:nvSpPr>
          <p:cNvPr id="6" name="AN OVERVIEW OF multicultural growth  impact and implications">
            <a:extLst>
              <a:ext uri="{FF2B5EF4-FFF2-40B4-BE49-F238E27FC236}">
                <a16:creationId xmlns:a16="http://schemas.microsoft.com/office/drawing/2014/main" id="{5076F550-6F7D-A307-7A73-9827A1380CAE}"/>
              </a:ext>
            </a:extLst>
          </p:cNvPr>
          <p:cNvSpPr txBox="1">
            <a:spLocks/>
          </p:cNvSpPr>
          <p:nvPr/>
        </p:nvSpPr>
        <p:spPr>
          <a:xfrm>
            <a:off x="281883" y="204744"/>
            <a:ext cx="7380789"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DEVELOP THE SALES TOOLS</a:t>
            </a:r>
          </a:p>
        </p:txBody>
      </p:sp>
      <p:sp>
        <p:nvSpPr>
          <p:cNvPr id="4" name="Round Diagonal Corner Rectangle 3">
            <a:extLst>
              <a:ext uri="{FF2B5EF4-FFF2-40B4-BE49-F238E27FC236}">
                <a16:creationId xmlns:a16="http://schemas.microsoft.com/office/drawing/2014/main" id="{6B635B8C-69FB-0272-D23C-34413E2EBF79}"/>
              </a:ext>
            </a:extLst>
          </p:cNvPr>
          <p:cNvSpPr/>
          <p:nvPr/>
        </p:nvSpPr>
        <p:spPr>
          <a:xfrm>
            <a:off x="329514" y="1082807"/>
            <a:ext cx="8501448" cy="3333745"/>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pPr>
            <a:r>
              <a:rPr lang="en-US" sz="1200" b="1" dirty="0">
                <a:solidFill>
                  <a:srgbClr val="FFC000"/>
                </a:solidFill>
                <a:latin typeface="Poppins" pitchFamily="2" charset="77"/>
                <a:cs typeface="Poppins" pitchFamily="2" charset="77"/>
              </a:rPr>
              <a:t>Program Promotions </a:t>
            </a:r>
          </a:p>
          <a:p>
            <a:pPr algn="l">
              <a:lnSpc>
                <a:spcPts val="1500"/>
              </a:lnSpc>
              <a:spcAft>
                <a:spcPts val="900"/>
              </a:spcAft>
            </a:pPr>
            <a:r>
              <a:rPr lang="en-US" sz="1050" dirty="0">
                <a:solidFill>
                  <a:schemeClr val="bg1"/>
                </a:solidFill>
                <a:latin typeface="Poppins" pitchFamily="2" charset="77"/>
                <a:cs typeface="Poppins" pitchFamily="2" charset="77"/>
              </a:rPr>
              <a:t>Chapter programs are perhaps the single most valuable membership benefit. They provide networking opportunities, professional education and entertainment. Be sure to sell the value of all programs to your current and potential members. Also, make it clear that non-members pay more—a lot more—to attend programs.</a:t>
            </a:r>
          </a:p>
          <a:p>
            <a:pPr algn="l">
              <a:lnSpc>
                <a:spcPts val="1500"/>
              </a:lnSpc>
            </a:pPr>
            <a:r>
              <a:rPr lang="en-US" sz="1200" b="1" dirty="0">
                <a:solidFill>
                  <a:srgbClr val="FFC000"/>
                </a:solidFill>
                <a:latin typeface="Poppins" pitchFamily="2" charset="77"/>
                <a:cs typeface="Poppins" pitchFamily="2" charset="77"/>
              </a:rPr>
              <a:t>Press Releases/Coverage</a:t>
            </a:r>
          </a:p>
          <a:p>
            <a:pPr algn="l">
              <a:lnSpc>
                <a:spcPts val="1500"/>
              </a:lnSpc>
              <a:spcAft>
                <a:spcPts val="900"/>
              </a:spcAft>
            </a:pPr>
            <a:r>
              <a:rPr lang="en-US" sz="1050" dirty="0">
                <a:solidFill>
                  <a:schemeClr val="bg1"/>
                </a:solidFill>
                <a:latin typeface="Poppins" pitchFamily="2" charset="77"/>
                <a:cs typeface="Poppins" pitchFamily="2" charset="77"/>
              </a:rPr>
              <a:t>Make sure you capitalize on membership development opportunities by keeping current and prospective members informed about what the chapter is doing.</a:t>
            </a:r>
          </a:p>
          <a:p>
            <a:pPr algn="l">
              <a:lnSpc>
                <a:spcPts val="1500"/>
              </a:lnSpc>
            </a:pPr>
            <a:r>
              <a:rPr lang="en-US" sz="1200" b="1" dirty="0">
                <a:solidFill>
                  <a:srgbClr val="FFC000"/>
                </a:solidFill>
                <a:latin typeface="Poppins" pitchFamily="2" charset="77"/>
                <a:cs typeface="Poppins" pitchFamily="2" charset="77"/>
              </a:rPr>
              <a:t>Personal Notes </a:t>
            </a:r>
          </a:p>
          <a:p>
            <a:pPr algn="l">
              <a:lnSpc>
                <a:spcPts val="1500"/>
              </a:lnSpc>
              <a:spcAft>
                <a:spcPts val="900"/>
              </a:spcAft>
            </a:pPr>
            <a:r>
              <a:rPr lang="en-US" sz="1050" dirty="0">
                <a:solidFill>
                  <a:schemeClr val="bg1"/>
                </a:solidFill>
                <a:latin typeface="Poppins" pitchFamily="2" charset="77"/>
                <a:cs typeface="Poppins" pitchFamily="2" charset="77"/>
              </a:rPr>
              <a:t>It is important to remember to include a personalized note when sending chapter materials to prospects. The note should describe the chapter and why he or she should be a member. Be sure to provide them with information on how to become a member (e.g., a phone number, membership application, e-mail, mailing address or URL for the chapter’s site, etc.)</a:t>
            </a:r>
          </a:p>
        </p:txBody>
      </p:sp>
      <p:sp>
        <p:nvSpPr>
          <p:cNvPr id="9" name="Text Placeholder 4">
            <a:extLst>
              <a:ext uri="{FF2B5EF4-FFF2-40B4-BE49-F238E27FC236}">
                <a16:creationId xmlns:a16="http://schemas.microsoft.com/office/drawing/2014/main" id="{A40A1C95-3B80-7919-B51A-27AF8057622E}"/>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Tree>
    <p:extLst>
      <p:ext uri="{BB962C8B-B14F-4D97-AF65-F5344CB8AC3E}">
        <p14:creationId xmlns:p14="http://schemas.microsoft.com/office/powerpoint/2010/main" val="583091135"/>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48590-5962-B110-CD36-E2444450061A}"/>
            </a:ext>
          </a:extLst>
        </p:cNvPr>
        <p:cNvGrpSpPr/>
        <p:nvPr/>
      </p:nvGrpSpPr>
      <p:grpSpPr>
        <a:xfrm>
          <a:off x="0" y="0"/>
          <a:ext cx="0" cy="0"/>
          <a:chOff x="0" y="0"/>
          <a:chExt cx="0" cy="0"/>
        </a:xfrm>
      </p:grpSpPr>
      <p:pic>
        <p:nvPicPr>
          <p:cNvPr id="3" name="Picture 2" descr="A group of people sitting in a circle&#10;&#10;AI-generated content may be incorrect.">
            <a:extLst>
              <a:ext uri="{FF2B5EF4-FFF2-40B4-BE49-F238E27FC236}">
                <a16:creationId xmlns:a16="http://schemas.microsoft.com/office/drawing/2014/main" id="{407FB3F0-621F-AD1C-EF7D-BB6F7805CAB0}"/>
              </a:ext>
            </a:extLst>
          </p:cNvPr>
          <p:cNvPicPr>
            <a:picLocks noChangeAspect="1"/>
          </p:cNvPicPr>
          <p:nvPr/>
        </p:nvPicPr>
        <p:blipFill>
          <a:blip r:embed="rId3">
            <a:extLst>
              <a:ext uri="{28A0092B-C50C-407E-A947-70E740481C1C}">
                <a14:useLocalDpi xmlns:a14="http://schemas.microsoft.com/office/drawing/2010/main" val="0"/>
              </a:ext>
            </a:extLst>
          </a:blip>
          <a:srcRect b="16697"/>
          <a:stretch>
            <a:fillRect/>
          </a:stretch>
        </p:blipFill>
        <p:spPr>
          <a:xfrm>
            <a:off x="-57666" y="-32123"/>
            <a:ext cx="9322937" cy="5175623"/>
          </a:xfrm>
          <a:prstGeom prst="rect">
            <a:avLst/>
          </a:prstGeom>
        </p:spPr>
      </p:pic>
      <p:sp>
        <p:nvSpPr>
          <p:cNvPr id="2" name="Round Diagonal Corner Rectangle 1">
            <a:extLst>
              <a:ext uri="{FF2B5EF4-FFF2-40B4-BE49-F238E27FC236}">
                <a16:creationId xmlns:a16="http://schemas.microsoft.com/office/drawing/2014/main" id="{807B3338-24D9-A388-D252-DE0C25319CBF}"/>
              </a:ext>
            </a:extLst>
          </p:cNvPr>
          <p:cNvSpPr/>
          <p:nvPr/>
        </p:nvSpPr>
        <p:spPr>
          <a:xfrm>
            <a:off x="329514" y="271849"/>
            <a:ext cx="8501448" cy="4554984"/>
          </a:xfrm>
          <a:prstGeom prst="round2DiagRect">
            <a:avLst/>
          </a:prstGeom>
          <a:solidFill>
            <a:srgbClr val="E92729">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9ABFE461-C737-CF5C-6266-4E5778235BC7}"/>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MEMBERSHIP RECRUITMENT</a:t>
            </a:r>
          </a:p>
        </p:txBody>
      </p:sp>
    </p:spTree>
    <p:extLst>
      <p:ext uri="{BB962C8B-B14F-4D97-AF65-F5344CB8AC3E}">
        <p14:creationId xmlns:p14="http://schemas.microsoft.com/office/powerpoint/2010/main" val="198832035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8979B-CCFC-D0D9-E326-A6AD6BCA3DBE}"/>
            </a:ext>
          </a:extLst>
        </p:cNvPr>
        <p:cNvGrpSpPr/>
        <p:nvPr/>
      </p:nvGrpSpPr>
      <p:grpSpPr>
        <a:xfrm>
          <a:off x="0" y="0"/>
          <a:ext cx="0" cy="0"/>
          <a:chOff x="0" y="0"/>
          <a:chExt cx="0" cy="0"/>
        </a:xfrm>
      </p:grpSpPr>
      <p:sp>
        <p:nvSpPr>
          <p:cNvPr id="8" name="AN OVERVIEW OF multicultural growth  impact and implications">
            <a:extLst>
              <a:ext uri="{FF2B5EF4-FFF2-40B4-BE49-F238E27FC236}">
                <a16:creationId xmlns:a16="http://schemas.microsoft.com/office/drawing/2014/main" id="{4060B560-403E-E19E-BF93-9F0898F4658B}"/>
              </a:ext>
            </a:extLst>
          </p:cNvPr>
          <p:cNvSpPr txBox="1">
            <a:spLocks/>
          </p:cNvSpPr>
          <p:nvPr/>
        </p:nvSpPr>
        <p:spPr>
          <a:xfrm>
            <a:off x="420623" y="362465"/>
            <a:ext cx="3752579"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PROSPECT LISTS</a:t>
            </a:r>
          </a:p>
        </p:txBody>
      </p:sp>
      <p:sp>
        <p:nvSpPr>
          <p:cNvPr id="5" name="Round Diagonal Corner Rectangle 4">
            <a:extLst>
              <a:ext uri="{FF2B5EF4-FFF2-40B4-BE49-F238E27FC236}">
                <a16:creationId xmlns:a16="http://schemas.microsoft.com/office/drawing/2014/main" id="{B71410DA-E410-4A41-02D0-F3C5CF06A2D8}"/>
              </a:ext>
            </a:extLst>
          </p:cNvPr>
          <p:cNvSpPr/>
          <p:nvPr/>
        </p:nvSpPr>
        <p:spPr>
          <a:xfrm>
            <a:off x="281883" y="1472997"/>
            <a:ext cx="4290117" cy="2596083"/>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An extensive and up-to-date prospect list is the most valuable membership recruitment tool. Ideally, the prospect list should include key people from every non-member agency, advertiser, media company and advertising service company in the area. Freelancers and sole proprietors should also be included.</a:t>
            </a:r>
          </a:p>
          <a:p>
            <a:pPr algn="l">
              <a:lnSpc>
                <a:spcPts val="1500"/>
              </a:lnSpc>
              <a:spcAft>
                <a:spcPts val="900"/>
              </a:spcAft>
            </a:pPr>
            <a:r>
              <a:rPr lang="en-US" sz="1050" dirty="0">
                <a:solidFill>
                  <a:schemeClr val="bg1"/>
                </a:solidFill>
                <a:latin typeface="Poppins" pitchFamily="2" charset="77"/>
                <a:cs typeface="Poppins" pitchFamily="2" charset="77"/>
              </a:rPr>
              <a:t>Ad 2 chapter prospect lists should also include college seniors who are studying advertising or a related field.</a:t>
            </a:r>
          </a:p>
        </p:txBody>
      </p:sp>
      <p:pic>
        <p:nvPicPr>
          <p:cNvPr id="10" name="Picture 9" descr="A person sitting in a room with a group of people&#10;&#10;AI-generated content may be incorrect.">
            <a:extLst>
              <a:ext uri="{FF2B5EF4-FFF2-40B4-BE49-F238E27FC236}">
                <a16:creationId xmlns:a16="http://schemas.microsoft.com/office/drawing/2014/main" id="{0215C007-A72C-6D4F-03C0-89D0CD7E678B}"/>
              </a:ext>
            </a:extLst>
          </p:cNvPr>
          <p:cNvPicPr>
            <a:picLocks noChangeAspect="1"/>
          </p:cNvPicPr>
          <p:nvPr/>
        </p:nvPicPr>
        <p:blipFill>
          <a:blip r:embed="rId2"/>
          <a:srcRect l="19494" r="19494"/>
          <a:stretch>
            <a:fillRect/>
          </a:stretch>
        </p:blipFill>
        <p:spPr>
          <a:xfrm>
            <a:off x="4436823" y="0"/>
            <a:ext cx="4707177" cy="5143500"/>
          </a:xfrm>
          <a:prstGeom prst="rect">
            <a:avLst/>
          </a:prstGeom>
        </p:spPr>
      </p:pic>
      <p:sp>
        <p:nvSpPr>
          <p:cNvPr id="4" name="AN OVERVIEW OF multicultural growth  impact and implications">
            <a:extLst>
              <a:ext uri="{FF2B5EF4-FFF2-40B4-BE49-F238E27FC236}">
                <a16:creationId xmlns:a16="http://schemas.microsoft.com/office/drawing/2014/main" id="{162568F8-A237-05DA-13F0-F133F93B38E0}"/>
              </a:ext>
            </a:extLst>
          </p:cNvPr>
          <p:cNvSpPr txBox="1">
            <a:spLocks/>
          </p:cNvSpPr>
          <p:nvPr/>
        </p:nvSpPr>
        <p:spPr>
          <a:xfrm>
            <a:off x="9407620" y="2320028"/>
            <a:ext cx="954596" cy="616085"/>
          </a:xfrm>
          <a:prstGeom prst="rect">
            <a:avLst/>
          </a:prstGeom>
          <a:solidFill>
            <a:srgbClr val="2FC3E5"/>
          </a:solid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defRPr sz="7500" spc="700">
                <a:latin typeface="Arial"/>
                <a:ea typeface="Arial"/>
                <a:cs typeface="Arial"/>
                <a:sym typeface="Arial"/>
              </a:defRPr>
            </a:pPr>
            <a:endParaRPr lang="en-US" sz="3200" b="1" spc="300" dirty="0">
              <a:solidFill>
                <a:srgbClr val="FFFEFF"/>
              </a:solidFill>
              <a:latin typeface="Poppins"/>
              <a:ea typeface="Arial"/>
              <a:cs typeface="Poppins"/>
              <a:sym typeface="Arial"/>
            </a:endParaRPr>
          </a:p>
        </p:txBody>
      </p:sp>
      <p:sp>
        <p:nvSpPr>
          <p:cNvPr id="9" name="Striped Right Arrow 8">
            <a:extLst>
              <a:ext uri="{FF2B5EF4-FFF2-40B4-BE49-F238E27FC236}">
                <a16:creationId xmlns:a16="http://schemas.microsoft.com/office/drawing/2014/main" id="{38006071-5364-B457-324D-A4777B291FFA}"/>
              </a:ext>
            </a:extLst>
          </p:cNvPr>
          <p:cNvSpPr/>
          <p:nvPr/>
        </p:nvSpPr>
        <p:spPr>
          <a:xfrm>
            <a:off x="9545009" y="2446660"/>
            <a:ext cx="674557" cy="393976"/>
          </a:xfrm>
          <a:prstGeom prst="striped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Tree>
    <p:extLst>
      <p:ext uri="{BB962C8B-B14F-4D97-AF65-F5344CB8AC3E}">
        <p14:creationId xmlns:p14="http://schemas.microsoft.com/office/powerpoint/2010/main" val="228278635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64150F5E-2193-43F6-EFEF-DBAEFBE54D36}"/>
              </a:ext>
            </a:extLst>
          </p:cNvPr>
          <p:cNvSpPr/>
          <p:nvPr/>
        </p:nvSpPr>
        <p:spPr>
          <a:xfrm>
            <a:off x="329514" y="1472997"/>
            <a:ext cx="4242486" cy="2952699"/>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Getting and keeping members is the most critical function of a local AAF chapter. Therefore, the chapter membership committee must be aggressive and creative in their efforts in the three key area of membership: recruitment, retention and involvement. </a:t>
            </a:r>
          </a:p>
          <a:p>
            <a:pPr algn="l">
              <a:lnSpc>
                <a:spcPts val="1500"/>
              </a:lnSpc>
              <a:spcAft>
                <a:spcPts val="900"/>
              </a:spcAft>
            </a:pPr>
            <a:r>
              <a:rPr lang="en-US" sz="1050" dirty="0">
                <a:solidFill>
                  <a:schemeClr val="bg1"/>
                </a:solidFill>
                <a:latin typeface="Poppins" pitchFamily="2" charset="77"/>
                <a:cs typeface="Poppins" pitchFamily="2" charset="77"/>
              </a:rPr>
              <a:t>This guide has been developed to help the membership committee establish and accomplish membership objectives. Specific ideas and recommendations are provided that will contribute to the effective execution of a membership campaign.</a:t>
            </a:r>
          </a:p>
        </p:txBody>
      </p:sp>
      <p:pic>
        <p:nvPicPr>
          <p:cNvPr id="3" name="Picture 2" descr="A group of people sitting at a table&#10;&#10;AI-generated content may be incorrect.">
            <a:extLst>
              <a:ext uri="{FF2B5EF4-FFF2-40B4-BE49-F238E27FC236}">
                <a16:creationId xmlns:a16="http://schemas.microsoft.com/office/drawing/2014/main" id="{5822C0FA-623C-5AEA-3F1E-ADC7A6A8C295}"/>
              </a:ext>
            </a:extLst>
          </p:cNvPr>
          <p:cNvPicPr>
            <a:picLocks noChangeAspect="1"/>
          </p:cNvPicPr>
          <p:nvPr/>
        </p:nvPicPr>
        <p:blipFill>
          <a:blip r:embed="rId2" cstate="print">
            <a:extLst>
              <a:ext uri="{28A0092B-C50C-407E-A947-70E740481C1C}">
                <a14:useLocalDpi xmlns:a14="http://schemas.microsoft.com/office/drawing/2010/main" val="0"/>
              </a:ext>
            </a:extLst>
          </a:blip>
          <a:srcRect l="35853" t="9053" r="17770" b="14932"/>
          <a:stretch>
            <a:fillRect/>
          </a:stretch>
        </p:blipFill>
        <p:spPr>
          <a:xfrm>
            <a:off x="4436824" y="0"/>
            <a:ext cx="4707176" cy="5143500"/>
          </a:xfrm>
          <a:prstGeom prst="rect">
            <a:avLst/>
          </a:prstGeom>
        </p:spPr>
      </p:pic>
      <p:sp>
        <p:nvSpPr>
          <p:cNvPr id="8" name="AN OVERVIEW OF multicultural growth  impact and implications">
            <a:extLst>
              <a:ext uri="{FF2B5EF4-FFF2-40B4-BE49-F238E27FC236}">
                <a16:creationId xmlns:a16="http://schemas.microsoft.com/office/drawing/2014/main" id="{5028CAF0-E0E6-6CC4-6D55-ABFB2E5FEF51}"/>
              </a:ext>
            </a:extLst>
          </p:cNvPr>
          <p:cNvSpPr txBox="1">
            <a:spLocks/>
          </p:cNvSpPr>
          <p:nvPr/>
        </p:nvSpPr>
        <p:spPr>
          <a:xfrm>
            <a:off x="420624" y="362465"/>
            <a:ext cx="3585720"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MEMBERSHIP MANAGEMENT</a:t>
            </a:r>
          </a:p>
        </p:txBody>
      </p:sp>
    </p:spTree>
    <p:extLst>
      <p:ext uri="{BB962C8B-B14F-4D97-AF65-F5344CB8AC3E}">
        <p14:creationId xmlns:p14="http://schemas.microsoft.com/office/powerpoint/2010/main" val="267686247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57E5F-5458-9811-24E4-BE44D55938BD}"/>
            </a:ext>
          </a:extLst>
        </p:cNvPr>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64D740EB-0E90-86BE-72F6-D1144F8222C0}"/>
              </a:ext>
            </a:extLst>
          </p:cNvPr>
          <p:cNvSpPr/>
          <p:nvPr/>
        </p:nvSpPr>
        <p:spPr>
          <a:xfrm>
            <a:off x="329514" y="1082807"/>
            <a:ext cx="8501448" cy="3406897"/>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The list should be coded by industry segment and specific company type (e.g., media, newspaper, etc.). If possible, it is also a good idea to code by job title (e.g., sales or creative). The more specific you can be in coding your list, the more targeted your membership recruitment efforts can be.</a:t>
            </a:r>
          </a:p>
          <a:p>
            <a:pPr algn="l">
              <a:lnSpc>
                <a:spcPts val="1500"/>
              </a:lnSpc>
              <a:spcAft>
                <a:spcPts val="900"/>
              </a:spcAft>
            </a:pPr>
            <a:r>
              <a:rPr lang="en-US" sz="1050" dirty="0">
                <a:solidFill>
                  <a:schemeClr val="bg1"/>
                </a:solidFill>
                <a:latin typeface="Poppins" pitchFamily="2" charset="77"/>
                <a:cs typeface="Poppins" pitchFamily="2" charset="77"/>
              </a:rPr>
              <a:t>The following are various sources from which the chapter’s prospect list can be developed:</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Recently resigned members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Non-members who attend chapter programs and/or events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Non-members who participate in the American Advertising Awards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Chamber of Commerce membership list</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Membership lists of other advertising-related organizations in your area</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Asking current members to identify non-members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Monitoring local media for business news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Other advertising-related local organization</a:t>
            </a:r>
          </a:p>
        </p:txBody>
      </p:sp>
      <p:sp>
        <p:nvSpPr>
          <p:cNvPr id="6" name="AN OVERVIEW OF multicultural growth  impact and implications">
            <a:extLst>
              <a:ext uri="{FF2B5EF4-FFF2-40B4-BE49-F238E27FC236}">
                <a16:creationId xmlns:a16="http://schemas.microsoft.com/office/drawing/2014/main" id="{EC5A361D-907A-B918-A369-1C177CC1502A}"/>
              </a:ext>
            </a:extLst>
          </p:cNvPr>
          <p:cNvSpPr txBox="1">
            <a:spLocks/>
          </p:cNvSpPr>
          <p:nvPr/>
        </p:nvSpPr>
        <p:spPr>
          <a:xfrm>
            <a:off x="281883" y="204744"/>
            <a:ext cx="7380789"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MEMBERSHIP RECRUITMENT</a:t>
            </a:r>
          </a:p>
        </p:txBody>
      </p:sp>
      <p:sp>
        <p:nvSpPr>
          <p:cNvPr id="9" name="Text Placeholder 4">
            <a:extLst>
              <a:ext uri="{FF2B5EF4-FFF2-40B4-BE49-F238E27FC236}">
                <a16:creationId xmlns:a16="http://schemas.microsoft.com/office/drawing/2014/main" id="{5ABD8A74-4177-70AB-4A2B-F14C3FD1A0EF}"/>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7" name="TextBox 6">
            <a:extLst>
              <a:ext uri="{FF2B5EF4-FFF2-40B4-BE49-F238E27FC236}">
                <a16:creationId xmlns:a16="http://schemas.microsoft.com/office/drawing/2014/main" id="{0C7BABE4-183E-2945-9D3D-C6A71D3ADF21}"/>
              </a:ext>
            </a:extLst>
          </p:cNvPr>
          <p:cNvSpPr txBox="1"/>
          <p:nvPr/>
        </p:nvSpPr>
        <p:spPr>
          <a:xfrm>
            <a:off x="6144768" y="4568587"/>
            <a:ext cx="2568483"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Membership Recruitment, continued &gt;&gt;&gt;</a:t>
            </a:r>
          </a:p>
        </p:txBody>
      </p:sp>
    </p:spTree>
    <p:extLst>
      <p:ext uri="{BB962C8B-B14F-4D97-AF65-F5344CB8AC3E}">
        <p14:creationId xmlns:p14="http://schemas.microsoft.com/office/powerpoint/2010/main" val="1295985807"/>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DFCBA-7FB7-80A8-D615-42EEEAA6F06B}"/>
            </a:ext>
          </a:extLst>
        </p:cNvPr>
        <p:cNvGrpSpPr/>
        <p:nvPr/>
      </p:nvGrpSpPr>
      <p:grpSpPr>
        <a:xfrm>
          <a:off x="0" y="0"/>
          <a:ext cx="0" cy="0"/>
          <a:chOff x="0" y="0"/>
          <a:chExt cx="0" cy="0"/>
        </a:xfrm>
      </p:grpSpPr>
      <p:sp>
        <p:nvSpPr>
          <p:cNvPr id="4" name="Round Diagonal Corner Rectangle 3">
            <a:extLst>
              <a:ext uri="{FF2B5EF4-FFF2-40B4-BE49-F238E27FC236}">
                <a16:creationId xmlns:a16="http://schemas.microsoft.com/office/drawing/2014/main" id="{C3040BFF-0BF6-6D44-3284-BD8C68E663B0}"/>
              </a:ext>
            </a:extLst>
          </p:cNvPr>
          <p:cNvSpPr/>
          <p:nvPr/>
        </p:nvSpPr>
        <p:spPr>
          <a:xfrm>
            <a:off x="329514" y="1082808"/>
            <a:ext cx="8501448" cy="1328898"/>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It is critical that the membership committee qualify chapter prospects. That is, make sure the individual is eligible for membership. The chapter bylaws should include a membership eligibility statement. Typically, chapter members have to be employed in advertising business or a related field and must demonstrate high business and personal standards.</a:t>
            </a:r>
          </a:p>
        </p:txBody>
      </p:sp>
      <p:sp>
        <p:nvSpPr>
          <p:cNvPr id="6" name="AN OVERVIEW OF multicultural growth  impact and implications">
            <a:extLst>
              <a:ext uri="{FF2B5EF4-FFF2-40B4-BE49-F238E27FC236}">
                <a16:creationId xmlns:a16="http://schemas.microsoft.com/office/drawing/2014/main" id="{B5ED595E-6945-E579-D6E5-60359172E124}"/>
              </a:ext>
            </a:extLst>
          </p:cNvPr>
          <p:cNvSpPr txBox="1">
            <a:spLocks/>
          </p:cNvSpPr>
          <p:nvPr/>
        </p:nvSpPr>
        <p:spPr>
          <a:xfrm>
            <a:off x="281883" y="204744"/>
            <a:ext cx="7380789"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MEMBERSHIP RECRUITMENT</a:t>
            </a:r>
          </a:p>
        </p:txBody>
      </p:sp>
      <p:sp>
        <p:nvSpPr>
          <p:cNvPr id="9" name="Text Placeholder 4">
            <a:extLst>
              <a:ext uri="{FF2B5EF4-FFF2-40B4-BE49-F238E27FC236}">
                <a16:creationId xmlns:a16="http://schemas.microsoft.com/office/drawing/2014/main" id="{62B48EF2-2B9F-0614-994D-340AA50B6ABB}"/>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Tree>
    <p:extLst>
      <p:ext uri="{BB962C8B-B14F-4D97-AF65-F5344CB8AC3E}">
        <p14:creationId xmlns:p14="http://schemas.microsoft.com/office/powerpoint/2010/main" val="88261517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34569-066C-AE08-1392-066CE6F99523}"/>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B14494C4-ABFA-0140-89EF-92F493A415BA}"/>
              </a:ext>
            </a:extLst>
          </p:cNvPr>
          <p:cNvSpPr/>
          <p:nvPr/>
        </p:nvSpPr>
        <p:spPr>
          <a:xfrm>
            <a:off x="329514" y="1082807"/>
            <a:ext cx="8501448" cy="3288025"/>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Nothing is more valuable than one-on-one contact with prospects, particularly when the person representing the chapter is a professional peer or friend.</a:t>
            </a:r>
          </a:p>
          <a:p>
            <a:pPr algn="l">
              <a:lnSpc>
                <a:spcPts val="1500"/>
              </a:lnSpc>
              <a:spcAft>
                <a:spcPts val="900"/>
              </a:spcAft>
            </a:pPr>
            <a:r>
              <a:rPr lang="en-US" sz="1050" b="1" dirty="0">
                <a:solidFill>
                  <a:schemeClr val="bg1"/>
                </a:solidFill>
                <a:latin typeface="Poppins" pitchFamily="2" charset="77"/>
                <a:cs typeface="Poppins" pitchFamily="2" charset="77"/>
              </a:rPr>
              <a:t>The following procedures will facilitate personal contact:</a:t>
            </a:r>
          </a:p>
          <a:p>
            <a:pPr marL="344488" indent="-173038" algn="l">
              <a:lnSpc>
                <a:spcPts val="1500"/>
              </a:lnSpc>
              <a:spcAft>
                <a:spcPts val="900"/>
              </a:spcAft>
              <a:buFont typeface="+mj-lt"/>
              <a:buAutoNum type="arabicPeriod"/>
            </a:pPr>
            <a:r>
              <a:rPr lang="en-US" sz="1050" dirty="0">
                <a:solidFill>
                  <a:schemeClr val="bg1"/>
                </a:solidFill>
                <a:latin typeface="Poppins" pitchFamily="2" charset="77"/>
                <a:cs typeface="Poppins" pitchFamily="2" charset="77"/>
              </a:rPr>
              <a:t>Distribute the prospect list to all chapter leaders (officers, committee chairs and board members) and ask each to identify whom they know and whether their relationship with the individual is personal or professional.</a:t>
            </a:r>
          </a:p>
          <a:p>
            <a:pPr marL="344488" indent="-173038" algn="l">
              <a:lnSpc>
                <a:spcPts val="1500"/>
              </a:lnSpc>
              <a:spcAft>
                <a:spcPts val="900"/>
              </a:spcAft>
              <a:buFont typeface="+mj-lt"/>
              <a:buAutoNum type="arabicPeriod"/>
            </a:pPr>
            <a:r>
              <a:rPr lang="en-US" sz="1050" dirty="0">
                <a:solidFill>
                  <a:schemeClr val="bg1"/>
                </a:solidFill>
                <a:latin typeface="Poppins" pitchFamily="2" charset="77"/>
                <a:cs typeface="Poppins" pitchFamily="2" charset="77"/>
              </a:rPr>
              <a:t>Cross-reference your current members with the prospect list and determine if there are any relationships (e.g., agency/client, agency/media, etc.).</a:t>
            </a:r>
          </a:p>
          <a:p>
            <a:pPr marL="344488" indent="-173038" algn="l">
              <a:lnSpc>
                <a:spcPts val="1500"/>
              </a:lnSpc>
              <a:spcAft>
                <a:spcPts val="900"/>
              </a:spcAft>
              <a:buFont typeface="+mj-lt"/>
              <a:buAutoNum type="arabicPeriod"/>
            </a:pPr>
            <a:r>
              <a:rPr lang="en-US" sz="1050" dirty="0">
                <a:solidFill>
                  <a:schemeClr val="bg1"/>
                </a:solidFill>
                <a:latin typeface="Poppins" pitchFamily="2" charset="77"/>
                <a:cs typeface="Poppins" pitchFamily="2" charset="77"/>
              </a:rPr>
              <a:t>Recruit chapter leaders and members who have contacts to assist the membership committee by making the membership recruitment call or arranging for a chapter representative to make the call. The first is only preferable if the chapter leader or member is well versed on chapter activities and membership benefits and services. If they are not, use the latter method.</a:t>
            </a:r>
          </a:p>
        </p:txBody>
      </p:sp>
      <p:sp>
        <p:nvSpPr>
          <p:cNvPr id="9" name="Text Placeholder 4">
            <a:extLst>
              <a:ext uri="{FF2B5EF4-FFF2-40B4-BE49-F238E27FC236}">
                <a16:creationId xmlns:a16="http://schemas.microsoft.com/office/drawing/2014/main" id="{6589EB1C-C509-C6E9-49FF-61E01CD42198}"/>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79DDC93C-77D5-605B-60B2-FA3C40CAB60D}"/>
              </a:ext>
            </a:extLst>
          </p:cNvPr>
          <p:cNvSpPr txBox="1">
            <a:spLocks/>
          </p:cNvSpPr>
          <p:nvPr/>
        </p:nvSpPr>
        <p:spPr>
          <a:xfrm>
            <a:off x="281883" y="204744"/>
            <a:ext cx="7380789"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PERSONAL CONTACT</a:t>
            </a:r>
          </a:p>
        </p:txBody>
      </p:sp>
      <p:sp>
        <p:nvSpPr>
          <p:cNvPr id="7" name="TextBox 6">
            <a:extLst>
              <a:ext uri="{FF2B5EF4-FFF2-40B4-BE49-F238E27FC236}">
                <a16:creationId xmlns:a16="http://schemas.microsoft.com/office/drawing/2014/main" id="{7C14F642-AA34-9A61-EDE1-E653D979B302}"/>
              </a:ext>
            </a:extLst>
          </p:cNvPr>
          <p:cNvSpPr txBox="1"/>
          <p:nvPr/>
        </p:nvSpPr>
        <p:spPr>
          <a:xfrm>
            <a:off x="6144768" y="4568587"/>
            <a:ext cx="2568483"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Personal Contact, continued &gt;&gt;&gt;</a:t>
            </a:r>
          </a:p>
        </p:txBody>
      </p:sp>
    </p:spTree>
    <p:extLst>
      <p:ext uri="{BB962C8B-B14F-4D97-AF65-F5344CB8AC3E}">
        <p14:creationId xmlns:p14="http://schemas.microsoft.com/office/powerpoint/2010/main" val="3186353692"/>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6E3A1-AEE3-0557-0891-1DCBEE34998B}"/>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66A1885E-B3F7-64E5-E93F-B0DBE2123CF4}"/>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D4B8D013-A10B-3490-C6B1-F6DDC9AABFE1}"/>
              </a:ext>
            </a:extLst>
          </p:cNvPr>
          <p:cNvSpPr txBox="1">
            <a:spLocks/>
          </p:cNvSpPr>
          <p:nvPr/>
        </p:nvSpPr>
        <p:spPr>
          <a:xfrm>
            <a:off x="281883" y="204744"/>
            <a:ext cx="7380789"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PERSONAL CONTACT</a:t>
            </a:r>
          </a:p>
        </p:txBody>
      </p:sp>
      <p:sp>
        <p:nvSpPr>
          <p:cNvPr id="7" name="Round Diagonal Corner Rectangle 6">
            <a:extLst>
              <a:ext uri="{FF2B5EF4-FFF2-40B4-BE49-F238E27FC236}">
                <a16:creationId xmlns:a16="http://schemas.microsoft.com/office/drawing/2014/main" id="{0B261E25-1A4B-4734-D860-739E1A2FBBE7}"/>
              </a:ext>
            </a:extLst>
          </p:cNvPr>
          <p:cNvSpPr/>
          <p:nvPr/>
        </p:nvSpPr>
        <p:spPr>
          <a:xfrm>
            <a:off x="329514" y="1082807"/>
            <a:ext cx="8501448" cy="2931409"/>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marL="400050" indent="-228600" algn="l">
              <a:lnSpc>
                <a:spcPts val="1500"/>
              </a:lnSpc>
              <a:spcAft>
                <a:spcPts val="900"/>
              </a:spcAft>
              <a:buFont typeface="+mj-lt"/>
              <a:buAutoNum type="arabicPeriod" startAt="4"/>
            </a:pPr>
            <a:r>
              <a:rPr lang="en-US" sz="1050" dirty="0">
                <a:solidFill>
                  <a:schemeClr val="bg1"/>
                </a:solidFill>
                <a:latin typeface="Poppins" pitchFamily="2" charset="77"/>
                <a:cs typeface="Poppins" pitchFamily="2" charset="77"/>
              </a:rPr>
              <a:t>In addition to using personal and professional connections to arrange membership recruitment meetings, a cold call can work. Match membership committee members with prospects based on industry segment and professional level. Matching does not mean that a salesperson who is a member should visit a non-member salesperson at a competing business. In fact, this could be a disaster. Instead, matching means identifying the membership committee member who could have influence with the prospect based on what they do and for what company. For instance, an agency media buyer could exert considerable pressure on a non-member media salesperson.</a:t>
            </a:r>
          </a:p>
          <a:p>
            <a:pPr marL="344488" indent="-173038" algn="l">
              <a:lnSpc>
                <a:spcPts val="1500"/>
              </a:lnSpc>
              <a:spcAft>
                <a:spcPts val="900"/>
              </a:spcAft>
              <a:buFont typeface="+mj-lt"/>
              <a:buAutoNum type="arabicPeriod" startAt="4"/>
            </a:pPr>
            <a:r>
              <a:rPr lang="en-US" sz="1050" dirty="0">
                <a:solidFill>
                  <a:schemeClr val="bg1"/>
                </a:solidFill>
                <a:latin typeface="Poppins" pitchFamily="2" charset="77"/>
                <a:cs typeface="Poppins" pitchFamily="2" charset="77"/>
              </a:rPr>
              <a:t>Once matching is completed, assign each committee member a specific list of prospects to contact. The successful committee members can be assigned additional prospects. Sometimes incentives such as awards or recognition are necessary. Remember membership committee members are a sales force.</a:t>
            </a:r>
          </a:p>
          <a:p>
            <a:pPr marL="344488" indent="-173038" algn="l">
              <a:lnSpc>
                <a:spcPts val="1500"/>
              </a:lnSpc>
              <a:spcAft>
                <a:spcPts val="900"/>
              </a:spcAft>
              <a:buFont typeface="+mj-lt"/>
              <a:buAutoNum type="arabicPeriod" startAt="4"/>
            </a:pPr>
            <a:r>
              <a:rPr lang="en-US" sz="1050" dirty="0">
                <a:solidFill>
                  <a:schemeClr val="bg1"/>
                </a:solidFill>
                <a:latin typeface="Poppins" pitchFamily="2" charset="77"/>
                <a:cs typeface="Poppins" pitchFamily="2" charset="77"/>
              </a:rPr>
              <a:t>Committee members should call or email prospects to arrange a meeting.</a:t>
            </a:r>
          </a:p>
        </p:txBody>
      </p:sp>
    </p:spTree>
    <p:extLst>
      <p:ext uri="{BB962C8B-B14F-4D97-AF65-F5344CB8AC3E}">
        <p14:creationId xmlns:p14="http://schemas.microsoft.com/office/powerpoint/2010/main" val="2592966918"/>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C54F1-DB07-DD88-9C05-7A159DCC299F}"/>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440F230A-2135-BADD-8068-E6C2381601EA}"/>
              </a:ext>
            </a:extLst>
          </p:cNvPr>
          <p:cNvSpPr/>
          <p:nvPr/>
        </p:nvSpPr>
        <p:spPr>
          <a:xfrm>
            <a:off x="329514" y="1082807"/>
            <a:ext cx="8501448" cy="2940553"/>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marL="7938" algn="l">
              <a:lnSpc>
                <a:spcPts val="1500"/>
              </a:lnSpc>
              <a:spcAft>
                <a:spcPts val="900"/>
              </a:spcAft>
            </a:pPr>
            <a:r>
              <a:rPr lang="en-US" sz="1050" b="1" dirty="0">
                <a:solidFill>
                  <a:schemeClr val="bg1"/>
                </a:solidFill>
                <a:latin typeface="Poppins" pitchFamily="2" charset="77"/>
                <a:cs typeface="Poppins" pitchFamily="2" charset="77"/>
              </a:rPr>
              <a:t>Whether a membership recruitment meeting is achieved through professional or personal contact or through a cold call, the following procedures should be used:</a:t>
            </a:r>
          </a:p>
          <a:p>
            <a:pPr marL="344488" indent="-173038" algn="l">
              <a:lnSpc>
                <a:spcPts val="1300"/>
              </a:lnSpc>
              <a:spcAft>
                <a:spcPts val="500"/>
              </a:spcAft>
              <a:buFont typeface="+mj-lt"/>
              <a:buAutoNum type="arabicPeriod"/>
            </a:pPr>
            <a:r>
              <a:rPr lang="en-US" sz="1050" dirty="0">
                <a:solidFill>
                  <a:schemeClr val="bg1"/>
                </a:solidFill>
                <a:latin typeface="Poppins" pitchFamily="2" charset="77"/>
                <a:cs typeface="Poppins" pitchFamily="2" charset="77"/>
              </a:rPr>
              <a:t>Once the meeting is arranged, attempt to tailor the membership recruitment presentation to the needs and interests of the targeted prospect. Try not to talk about chapter activities or benefits and services that have no relevance to the prospect. Try to determine the prospect’s “hot button” and focus the presentation on it. Sometimes only one area of chapter operations will be of importance to the prospect. The person making the call needs to know this and emphasize it in the presentation.</a:t>
            </a:r>
          </a:p>
          <a:p>
            <a:pPr marL="344488" indent="-173038" algn="l">
              <a:lnSpc>
                <a:spcPts val="1300"/>
              </a:lnSpc>
              <a:spcAft>
                <a:spcPts val="500"/>
              </a:spcAft>
              <a:buFont typeface="+mj-lt"/>
              <a:buAutoNum type="arabicPeriod"/>
            </a:pPr>
            <a:r>
              <a:rPr lang="en-US" sz="1050" dirty="0">
                <a:solidFill>
                  <a:schemeClr val="bg1"/>
                </a:solidFill>
                <a:latin typeface="Poppins" pitchFamily="2" charset="77"/>
                <a:cs typeface="Poppins" pitchFamily="2" charset="77"/>
              </a:rPr>
              <a:t>Be sure to conclude the sales call by asking the prospect to join. Oftentimes, people write the check on the spot.</a:t>
            </a:r>
          </a:p>
          <a:p>
            <a:pPr marL="344488" indent="-173038" algn="l">
              <a:lnSpc>
                <a:spcPts val="1300"/>
              </a:lnSpc>
              <a:spcAft>
                <a:spcPts val="500"/>
              </a:spcAft>
              <a:buFont typeface="+mj-lt"/>
              <a:buAutoNum type="arabicPeriod"/>
            </a:pPr>
            <a:r>
              <a:rPr lang="en-US" sz="1050" dirty="0">
                <a:solidFill>
                  <a:schemeClr val="bg1"/>
                </a:solidFill>
                <a:latin typeface="Poppins" pitchFamily="2" charset="77"/>
                <a:cs typeface="Poppins" pitchFamily="2" charset="77"/>
              </a:rPr>
              <a:t>Leave behind a membership brochure, application and any other pertinent sales tools utilized by your chapter.</a:t>
            </a:r>
          </a:p>
          <a:p>
            <a:pPr marL="344488" indent="-173038" algn="l">
              <a:lnSpc>
                <a:spcPts val="1300"/>
              </a:lnSpc>
              <a:spcAft>
                <a:spcPts val="500"/>
              </a:spcAft>
              <a:buFont typeface="+mj-lt"/>
              <a:buAutoNum type="arabicPeriod"/>
            </a:pPr>
            <a:r>
              <a:rPr lang="en-US" sz="1050" dirty="0">
                <a:solidFill>
                  <a:schemeClr val="bg1"/>
                </a:solidFill>
                <a:latin typeface="Poppins" pitchFamily="2" charset="77"/>
                <a:cs typeface="Poppins" pitchFamily="2" charset="77"/>
              </a:rPr>
              <a:t>Write a follow-up letter reiterating the membership activities, benefits and services addressed during the meeting and enclose a membership application.</a:t>
            </a:r>
          </a:p>
        </p:txBody>
      </p:sp>
      <p:sp>
        <p:nvSpPr>
          <p:cNvPr id="9" name="Text Placeholder 4">
            <a:extLst>
              <a:ext uri="{FF2B5EF4-FFF2-40B4-BE49-F238E27FC236}">
                <a16:creationId xmlns:a16="http://schemas.microsoft.com/office/drawing/2014/main" id="{8BA81F3E-E88A-86B9-D9D9-61F4BC289AAA}"/>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DB4D994D-37CD-5DA7-96C8-B8AE0BC68AB1}"/>
              </a:ext>
            </a:extLst>
          </p:cNvPr>
          <p:cNvSpPr txBox="1">
            <a:spLocks/>
          </p:cNvSpPr>
          <p:nvPr/>
        </p:nvSpPr>
        <p:spPr>
          <a:xfrm>
            <a:off x="281883" y="204744"/>
            <a:ext cx="8532603"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PERSONAL CONTACT PROCEDURES</a:t>
            </a:r>
          </a:p>
        </p:txBody>
      </p:sp>
      <p:sp>
        <p:nvSpPr>
          <p:cNvPr id="7" name="TextBox 6">
            <a:extLst>
              <a:ext uri="{FF2B5EF4-FFF2-40B4-BE49-F238E27FC236}">
                <a16:creationId xmlns:a16="http://schemas.microsoft.com/office/drawing/2014/main" id="{B7795FE6-56F7-9DCD-64C0-A2A623460A6A}"/>
              </a:ext>
            </a:extLst>
          </p:cNvPr>
          <p:cNvSpPr txBox="1"/>
          <p:nvPr/>
        </p:nvSpPr>
        <p:spPr>
          <a:xfrm>
            <a:off x="5769864" y="4568587"/>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Personal Contact Procedures, continued &gt;&gt;&gt;</a:t>
            </a:r>
          </a:p>
        </p:txBody>
      </p:sp>
    </p:spTree>
    <p:extLst>
      <p:ext uri="{BB962C8B-B14F-4D97-AF65-F5344CB8AC3E}">
        <p14:creationId xmlns:p14="http://schemas.microsoft.com/office/powerpoint/2010/main" val="3401924822"/>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999F9-EE8F-ABE5-A523-727F75B676BA}"/>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75EB1F82-7207-5528-854A-E448C49C0FDC}"/>
              </a:ext>
            </a:extLst>
          </p:cNvPr>
          <p:cNvSpPr/>
          <p:nvPr/>
        </p:nvSpPr>
        <p:spPr>
          <a:xfrm>
            <a:off x="329514" y="1082807"/>
            <a:ext cx="8501448" cy="1328898"/>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marL="344488" indent="-173038" algn="l">
              <a:lnSpc>
                <a:spcPts val="1300"/>
              </a:lnSpc>
              <a:spcAft>
                <a:spcPts val="500"/>
              </a:spcAft>
              <a:buFont typeface="+mj-lt"/>
              <a:buAutoNum type="arabicPeriod" startAt="4"/>
            </a:pPr>
            <a:r>
              <a:rPr lang="en-US" sz="1050" dirty="0">
                <a:solidFill>
                  <a:schemeClr val="bg1"/>
                </a:solidFill>
                <a:latin typeface="Poppins" pitchFamily="2" charset="77"/>
                <a:cs typeface="Poppins" pitchFamily="2" charset="77"/>
              </a:rPr>
              <a:t>Check-in with the person by phone or note regularly and make sure they are aware of chapter operations in areas relevant to their interests.</a:t>
            </a:r>
          </a:p>
          <a:p>
            <a:pPr marL="344488" indent="-173038" algn="l">
              <a:lnSpc>
                <a:spcPts val="1300"/>
              </a:lnSpc>
              <a:spcAft>
                <a:spcPts val="500"/>
              </a:spcAft>
              <a:buFont typeface="+mj-lt"/>
              <a:buAutoNum type="arabicPeriod" startAt="4"/>
            </a:pPr>
            <a:r>
              <a:rPr lang="en-US" sz="1050" dirty="0">
                <a:solidFill>
                  <a:schemeClr val="bg1"/>
                </a:solidFill>
                <a:latin typeface="Poppins" pitchFamily="2" charset="77"/>
                <a:cs typeface="Poppins" pitchFamily="2" charset="77"/>
              </a:rPr>
              <a:t>If the meeting was arranged through professional or personal connections, get the person who has the connection to call the prospect and reiterate the sales pitch.</a:t>
            </a:r>
          </a:p>
        </p:txBody>
      </p:sp>
      <p:sp>
        <p:nvSpPr>
          <p:cNvPr id="9" name="Text Placeholder 4">
            <a:extLst>
              <a:ext uri="{FF2B5EF4-FFF2-40B4-BE49-F238E27FC236}">
                <a16:creationId xmlns:a16="http://schemas.microsoft.com/office/drawing/2014/main" id="{869B695D-3B26-4ABC-5C59-4C6056618B39}"/>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9F0D47AF-1B8C-C80F-743B-3E7EC15EE049}"/>
              </a:ext>
            </a:extLst>
          </p:cNvPr>
          <p:cNvSpPr txBox="1">
            <a:spLocks/>
          </p:cNvSpPr>
          <p:nvPr/>
        </p:nvSpPr>
        <p:spPr>
          <a:xfrm>
            <a:off x="281883" y="204744"/>
            <a:ext cx="8532603"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PERSONAL CONTACT PROCEDURES</a:t>
            </a:r>
          </a:p>
        </p:txBody>
      </p:sp>
    </p:spTree>
    <p:extLst>
      <p:ext uri="{BB962C8B-B14F-4D97-AF65-F5344CB8AC3E}">
        <p14:creationId xmlns:p14="http://schemas.microsoft.com/office/powerpoint/2010/main" val="1966336870"/>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5CFB-0ECF-2111-0251-ADCD322A7576}"/>
            </a:ext>
          </a:extLst>
        </p:cNvPr>
        <p:cNvGrpSpPr/>
        <p:nvPr/>
      </p:nvGrpSpPr>
      <p:grpSpPr>
        <a:xfrm>
          <a:off x="0" y="0"/>
          <a:ext cx="0" cy="0"/>
          <a:chOff x="0" y="0"/>
          <a:chExt cx="0" cy="0"/>
        </a:xfrm>
      </p:grpSpPr>
      <p:sp>
        <p:nvSpPr>
          <p:cNvPr id="18" name="AN OVERVIEW OF multicultural growth  impact and implications">
            <a:extLst>
              <a:ext uri="{FF2B5EF4-FFF2-40B4-BE49-F238E27FC236}">
                <a16:creationId xmlns:a16="http://schemas.microsoft.com/office/drawing/2014/main" id="{1A5A8283-97F7-4CA2-0633-8D8F838A5AFE}"/>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NEW MEMBERSHIP CATAGORIES</a:t>
            </a:r>
          </a:p>
        </p:txBody>
      </p:sp>
      <p:pic>
        <p:nvPicPr>
          <p:cNvPr id="6" name="Picture 5">
            <a:hlinkClick r:id="rId2"/>
            <a:extLst>
              <a:ext uri="{FF2B5EF4-FFF2-40B4-BE49-F238E27FC236}">
                <a16:creationId xmlns:a16="http://schemas.microsoft.com/office/drawing/2014/main" id="{09AC3EC9-ED60-4740-BCD9-A725ADE9F4C8}"/>
              </a:ext>
            </a:extLst>
          </p:cNvPr>
          <p:cNvPicPr>
            <a:picLocks noChangeAspect="1"/>
          </p:cNvPicPr>
          <p:nvPr/>
        </p:nvPicPr>
        <p:blipFill>
          <a:blip r:embed="rId3"/>
          <a:srcRect l="8903" t="9739" r="5174" b="5016"/>
          <a:stretch>
            <a:fillRect/>
          </a:stretch>
        </p:blipFill>
        <p:spPr>
          <a:xfrm>
            <a:off x="4707179" y="1256160"/>
            <a:ext cx="4030517" cy="3069275"/>
          </a:xfrm>
          <a:prstGeom prst="rect">
            <a:avLst/>
          </a:prstGeom>
        </p:spPr>
      </p:pic>
      <p:sp>
        <p:nvSpPr>
          <p:cNvPr id="5" name="Round Diagonal Corner Rectangle 4">
            <a:extLst>
              <a:ext uri="{FF2B5EF4-FFF2-40B4-BE49-F238E27FC236}">
                <a16:creationId xmlns:a16="http://schemas.microsoft.com/office/drawing/2014/main" id="{00C90889-49A2-E725-C70D-4D110CA895BF}"/>
              </a:ext>
            </a:extLst>
          </p:cNvPr>
          <p:cNvSpPr/>
          <p:nvPr/>
        </p:nvSpPr>
        <p:spPr>
          <a:xfrm>
            <a:off x="329515" y="1109533"/>
            <a:ext cx="4107308" cy="3352463"/>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182880" bIns="0" numCol="1" spcCol="38100" rtlCol="0" anchor="ctr">
            <a:noAutofit/>
          </a:bodyPr>
          <a:lstStyle/>
          <a:p>
            <a:pPr algn="l">
              <a:lnSpc>
                <a:spcPts val="1300"/>
              </a:lnSpc>
              <a:spcAft>
                <a:spcPts val="900"/>
              </a:spcAft>
            </a:pPr>
            <a:r>
              <a:rPr lang="en-US" sz="1050" dirty="0">
                <a:solidFill>
                  <a:schemeClr val="bg1"/>
                </a:solidFill>
                <a:latin typeface="Poppins" pitchFamily="2" charset="77"/>
                <a:cs typeface="Poppins" pitchFamily="2" charset="77"/>
              </a:rPr>
              <a:t>In addition to the traditional approach to membership recruitment, your chapter may be able to generate new members by creating new membership categories. (For example, educator, student, nonresident, etc.) If there is no AAF Ad 2 chapter in your city, a young professional category could also be established.</a:t>
            </a:r>
          </a:p>
          <a:p>
            <a:pPr algn="l">
              <a:lnSpc>
                <a:spcPts val="1300"/>
              </a:lnSpc>
              <a:spcAft>
                <a:spcPts val="900"/>
              </a:spcAft>
            </a:pPr>
            <a:r>
              <a:rPr lang="en-US" sz="1050" dirty="0">
                <a:solidFill>
                  <a:schemeClr val="bg1"/>
                </a:solidFill>
                <a:latin typeface="Poppins" pitchFamily="2" charset="77"/>
                <a:cs typeface="Poppins" pitchFamily="2" charset="77"/>
              </a:rPr>
              <a:t>It is important that the new membership categories do not have the potential to cannibalize the chapter’s current membership. In other words, new categories should be established to target people who would not be involved with the chapter otherwise. If new membership categories are established, be sure the chapter is prepared to accommodate the needs and interests of these new member types.</a:t>
            </a:r>
          </a:p>
        </p:txBody>
      </p:sp>
    </p:spTree>
    <p:extLst>
      <p:ext uri="{BB962C8B-B14F-4D97-AF65-F5344CB8AC3E}">
        <p14:creationId xmlns:p14="http://schemas.microsoft.com/office/powerpoint/2010/main" val="399550026"/>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5B462-9F20-6878-9FF0-0CD21821282A}"/>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1B6964E6-83EE-788C-0E41-6381B1BA23FF}"/>
              </a:ext>
            </a:extLst>
          </p:cNvPr>
          <p:cNvSpPr/>
          <p:nvPr/>
        </p:nvSpPr>
        <p:spPr>
          <a:xfrm>
            <a:off x="329514" y="1082807"/>
            <a:ext cx="8501448" cy="2739385"/>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Conduct a “New Member Day” program and offer current members a reduced price if they bring a new member.</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At each meeting, ask members to write the name of a prospective member on the back of their business card. Collect the cards and conduct a drawing for a prize.</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Conduct a membership drive halfway through the chapter year, prorate the membership fee accordingly and promote it as a limited-time reduced dues offer.</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Conduct a new member contest. Each month award prizes to the current members who recruit the most new members.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Offer a “transitional membership” at a reduced fee to advertising students in their senior year of college or to young professionals in their last year of Ad 2 membership.</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Conduct special events and/or competitions targeted at specific prospect groups. For example, if targeting creative professionals, conduct a logo contest. This type of activity will generate interest in the chapter.</a:t>
            </a:r>
          </a:p>
        </p:txBody>
      </p:sp>
      <p:sp>
        <p:nvSpPr>
          <p:cNvPr id="9" name="Text Placeholder 4">
            <a:extLst>
              <a:ext uri="{FF2B5EF4-FFF2-40B4-BE49-F238E27FC236}">
                <a16:creationId xmlns:a16="http://schemas.microsoft.com/office/drawing/2014/main" id="{D3EA7BDE-D7BA-10EE-E62C-0CA82A2913BE}"/>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A28A64B1-2BC1-D936-87C9-6F2D458AC90B}"/>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MEMBERSHIP RECRUITMENT IDEAS</a:t>
            </a:r>
          </a:p>
        </p:txBody>
      </p:sp>
      <p:sp>
        <p:nvSpPr>
          <p:cNvPr id="7" name="TextBox 6">
            <a:extLst>
              <a:ext uri="{FF2B5EF4-FFF2-40B4-BE49-F238E27FC236}">
                <a16:creationId xmlns:a16="http://schemas.microsoft.com/office/drawing/2014/main" id="{2DBD34B7-BD5A-0ABA-E736-DE59761A0C3C}"/>
              </a:ext>
            </a:extLst>
          </p:cNvPr>
          <p:cNvSpPr txBox="1"/>
          <p:nvPr/>
        </p:nvSpPr>
        <p:spPr>
          <a:xfrm>
            <a:off x="5769864" y="4568587"/>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Membership Recruitment Ideas, continued &gt;&gt;&gt;</a:t>
            </a:r>
          </a:p>
        </p:txBody>
      </p:sp>
    </p:spTree>
    <p:extLst>
      <p:ext uri="{BB962C8B-B14F-4D97-AF65-F5344CB8AC3E}">
        <p14:creationId xmlns:p14="http://schemas.microsoft.com/office/powerpoint/2010/main" val="3238335908"/>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8693A-8BA4-5429-2BF1-0E0786F138DA}"/>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601CB25A-A0A5-F61B-AC91-17EF66A21CB6}"/>
              </a:ext>
            </a:extLst>
          </p:cNvPr>
          <p:cNvSpPr/>
          <p:nvPr/>
        </p:nvSpPr>
        <p:spPr>
          <a:xfrm>
            <a:off x="329514" y="1082808"/>
            <a:ext cx="8501448" cy="2306660"/>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Send prospects a letter of invitation and two free luncheon tickets. Send two tickets so the prospect doesn’t have to come alone and is able to bring another prospect.</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Establish a “chapter information center” at all chapter meetings that includes a bulletin board and a table featuring chapter publications and membership applications.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Hold joint meetings with other local advertising related organizations so their members (your potential members) are exposed to the AAF chapter.</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Secure membership discounts with local merchants and restaurants and promote these as savings to prospect members.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Offer member vs. non-member entry rates for the American Advertising Awards. Many chapters see an annual increase in membership as a result of this approach.</a:t>
            </a:r>
          </a:p>
        </p:txBody>
      </p:sp>
      <p:sp>
        <p:nvSpPr>
          <p:cNvPr id="9" name="Text Placeholder 4">
            <a:extLst>
              <a:ext uri="{FF2B5EF4-FFF2-40B4-BE49-F238E27FC236}">
                <a16:creationId xmlns:a16="http://schemas.microsoft.com/office/drawing/2014/main" id="{FB70C534-9868-7894-C855-B3F254B0C94F}"/>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D2E78A58-980F-5FB7-1B5E-C74E89F22AB5}"/>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MEMBERSHIP RECRUITMENT IDEAS</a:t>
            </a:r>
          </a:p>
        </p:txBody>
      </p:sp>
    </p:spTree>
    <p:extLst>
      <p:ext uri="{BB962C8B-B14F-4D97-AF65-F5344CB8AC3E}">
        <p14:creationId xmlns:p14="http://schemas.microsoft.com/office/powerpoint/2010/main" val="87274601"/>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EC615-6458-59F2-8083-1E15A53299E1}"/>
            </a:ext>
          </a:extLst>
        </p:cNvPr>
        <p:cNvGrpSpPr/>
        <p:nvPr/>
      </p:nvGrpSpPr>
      <p:grpSpPr>
        <a:xfrm>
          <a:off x="0" y="0"/>
          <a:ext cx="0" cy="0"/>
          <a:chOff x="0" y="0"/>
          <a:chExt cx="0" cy="0"/>
        </a:xfrm>
      </p:grpSpPr>
      <p:pic>
        <p:nvPicPr>
          <p:cNvPr id="3" name="Picture 2" descr="A group of people sitting in a circle&#10;&#10;AI-generated content may be incorrect.">
            <a:extLst>
              <a:ext uri="{FF2B5EF4-FFF2-40B4-BE49-F238E27FC236}">
                <a16:creationId xmlns:a16="http://schemas.microsoft.com/office/drawing/2014/main" id="{3B6E52E7-05CB-43E1-DF13-993F5FA1AF88}"/>
              </a:ext>
            </a:extLst>
          </p:cNvPr>
          <p:cNvPicPr>
            <a:picLocks noChangeAspect="1"/>
          </p:cNvPicPr>
          <p:nvPr/>
        </p:nvPicPr>
        <p:blipFill>
          <a:blip r:embed="rId3">
            <a:extLst>
              <a:ext uri="{28A0092B-C50C-407E-A947-70E740481C1C}">
                <a14:useLocalDpi xmlns:a14="http://schemas.microsoft.com/office/drawing/2010/main" val="0"/>
              </a:ext>
            </a:extLst>
          </a:blip>
          <a:srcRect b="16697"/>
          <a:stretch>
            <a:fillRect/>
          </a:stretch>
        </p:blipFill>
        <p:spPr>
          <a:xfrm>
            <a:off x="-57666" y="-32123"/>
            <a:ext cx="9322937" cy="5175623"/>
          </a:xfrm>
          <a:prstGeom prst="rect">
            <a:avLst/>
          </a:prstGeom>
        </p:spPr>
      </p:pic>
      <p:sp>
        <p:nvSpPr>
          <p:cNvPr id="2" name="Round Diagonal Corner Rectangle 1">
            <a:extLst>
              <a:ext uri="{FF2B5EF4-FFF2-40B4-BE49-F238E27FC236}">
                <a16:creationId xmlns:a16="http://schemas.microsoft.com/office/drawing/2014/main" id="{8D172EF0-B018-DFD8-A575-C9589999E3BC}"/>
              </a:ext>
            </a:extLst>
          </p:cNvPr>
          <p:cNvSpPr/>
          <p:nvPr/>
        </p:nvSpPr>
        <p:spPr>
          <a:xfrm>
            <a:off x="329514" y="271849"/>
            <a:ext cx="8501448" cy="4554984"/>
          </a:xfrm>
          <a:prstGeom prst="round2DiagRect">
            <a:avLst/>
          </a:prstGeom>
          <a:solidFill>
            <a:srgbClr val="E92729">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3C76B7C9-AE87-DD46-21A8-A789F4A9E10B}"/>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CARE FOR </a:t>
            </a:r>
            <a:br>
              <a:rPr lang="en-US" sz="4400" b="1" spc="300" dirty="0">
                <a:solidFill>
                  <a:srgbClr val="FFFEFF"/>
                </a:solidFill>
                <a:latin typeface="Poppins"/>
                <a:ea typeface="Arial"/>
                <a:cs typeface="Poppins"/>
                <a:sym typeface="Arial"/>
              </a:rPr>
            </a:br>
            <a:r>
              <a:rPr lang="en-US" sz="4400" b="1" spc="300" dirty="0">
                <a:solidFill>
                  <a:srgbClr val="FFFEFF"/>
                </a:solidFill>
                <a:latin typeface="Poppins"/>
                <a:ea typeface="Arial"/>
                <a:cs typeface="Poppins"/>
                <a:sym typeface="Arial"/>
              </a:rPr>
              <a:t>NEW MEMBERS</a:t>
            </a:r>
          </a:p>
        </p:txBody>
      </p:sp>
    </p:spTree>
    <p:extLst>
      <p:ext uri="{BB962C8B-B14F-4D97-AF65-F5344CB8AC3E}">
        <p14:creationId xmlns:p14="http://schemas.microsoft.com/office/powerpoint/2010/main" val="2924865474"/>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FFB92-9255-D74D-0EA0-DFE0ACB8B05A}"/>
            </a:ext>
          </a:extLst>
        </p:cNvPr>
        <p:cNvGrpSpPr/>
        <p:nvPr/>
      </p:nvGrpSpPr>
      <p:grpSpPr>
        <a:xfrm>
          <a:off x="0" y="0"/>
          <a:ext cx="0" cy="0"/>
          <a:chOff x="0" y="0"/>
          <a:chExt cx="0" cy="0"/>
        </a:xfrm>
      </p:grpSpPr>
      <p:pic>
        <p:nvPicPr>
          <p:cNvPr id="3" name="Picture 2" descr="A group of people sitting in a circle&#10;&#10;AI-generated content may be incorrect.">
            <a:extLst>
              <a:ext uri="{FF2B5EF4-FFF2-40B4-BE49-F238E27FC236}">
                <a16:creationId xmlns:a16="http://schemas.microsoft.com/office/drawing/2014/main" id="{AC3B6EE0-B442-1008-A12A-EFB3A23A2393}"/>
              </a:ext>
            </a:extLst>
          </p:cNvPr>
          <p:cNvPicPr>
            <a:picLocks noChangeAspect="1"/>
          </p:cNvPicPr>
          <p:nvPr/>
        </p:nvPicPr>
        <p:blipFill>
          <a:blip r:embed="rId3">
            <a:extLst>
              <a:ext uri="{28A0092B-C50C-407E-A947-70E740481C1C}">
                <a14:useLocalDpi xmlns:a14="http://schemas.microsoft.com/office/drawing/2010/main" val="0"/>
              </a:ext>
            </a:extLst>
          </a:blip>
          <a:srcRect b="16697"/>
          <a:stretch>
            <a:fillRect/>
          </a:stretch>
        </p:blipFill>
        <p:spPr>
          <a:xfrm>
            <a:off x="-57666" y="-32123"/>
            <a:ext cx="9322937" cy="5175623"/>
          </a:xfrm>
          <a:prstGeom prst="rect">
            <a:avLst/>
          </a:prstGeom>
        </p:spPr>
      </p:pic>
      <p:sp>
        <p:nvSpPr>
          <p:cNvPr id="2" name="Round Diagonal Corner Rectangle 1">
            <a:extLst>
              <a:ext uri="{FF2B5EF4-FFF2-40B4-BE49-F238E27FC236}">
                <a16:creationId xmlns:a16="http://schemas.microsoft.com/office/drawing/2014/main" id="{9310971D-2112-2EDD-C6CC-08612F5B634F}"/>
              </a:ext>
            </a:extLst>
          </p:cNvPr>
          <p:cNvSpPr/>
          <p:nvPr/>
        </p:nvSpPr>
        <p:spPr>
          <a:xfrm>
            <a:off x="329514" y="271849"/>
            <a:ext cx="8501448" cy="4554984"/>
          </a:xfrm>
          <a:prstGeom prst="round2DiagRect">
            <a:avLst/>
          </a:prstGeom>
          <a:solidFill>
            <a:srgbClr val="E92729">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A85FE81F-1A1C-1811-A19C-BEBA5C78D6F0}"/>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65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GETTING ORGANIZED</a:t>
            </a:r>
          </a:p>
        </p:txBody>
      </p:sp>
    </p:spTree>
    <p:extLst>
      <p:ext uri="{BB962C8B-B14F-4D97-AF65-F5344CB8AC3E}">
        <p14:creationId xmlns:p14="http://schemas.microsoft.com/office/powerpoint/2010/main" val="3808701747"/>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926C0-3F8B-9D60-4B70-3AEFAD93E095}"/>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5460BA23-4540-1E77-A536-9058F85A0CB1}"/>
              </a:ext>
            </a:extLst>
          </p:cNvPr>
          <p:cNvSpPr/>
          <p:nvPr/>
        </p:nvSpPr>
        <p:spPr>
          <a:xfrm>
            <a:off x="281883" y="1472997"/>
            <a:ext cx="4290117" cy="1946859"/>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Once your new members have been recruited, it is essential that they be properly welcomed. Encourage them to become involved in chapter activities. New members are typically the most enthusiastic and therefore can be highly motivated. The membership committee should get them involved immediately.</a:t>
            </a:r>
          </a:p>
        </p:txBody>
      </p:sp>
      <p:pic>
        <p:nvPicPr>
          <p:cNvPr id="10" name="Picture 9" descr="A person and person looking at a piece of paper&#10;&#10;AI-generated content may be incorrect.">
            <a:extLst>
              <a:ext uri="{FF2B5EF4-FFF2-40B4-BE49-F238E27FC236}">
                <a16:creationId xmlns:a16="http://schemas.microsoft.com/office/drawing/2014/main" id="{B32B74B8-0590-E112-364D-8614C069ABF2}"/>
              </a:ext>
            </a:extLst>
          </p:cNvPr>
          <p:cNvPicPr>
            <a:picLocks noChangeAspect="1"/>
          </p:cNvPicPr>
          <p:nvPr/>
        </p:nvPicPr>
        <p:blipFill>
          <a:blip r:embed="rId2"/>
          <a:srcRect l="19459" r="19459"/>
          <a:stretch>
            <a:fillRect/>
          </a:stretch>
        </p:blipFill>
        <p:spPr>
          <a:xfrm>
            <a:off x="4436823" y="0"/>
            <a:ext cx="4707177" cy="5143500"/>
          </a:xfrm>
          <a:prstGeom prst="rect">
            <a:avLst/>
          </a:prstGeom>
        </p:spPr>
      </p:pic>
      <p:sp>
        <p:nvSpPr>
          <p:cNvPr id="4" name="AN OVERVIEW OF multicultural growth  impact and implications">
            <a:extLst>
              <a:ext uri="{FF2B5EF4-FFF2-40B4-BE49-F238E27FC236}">
                <a16:creationId xmlns:a16="http://schemas.microsoft.com/office/drawing/2014/main" id="{8A222D39-FCCF-0F11-3718-76399474648E}"/>
              </a:ext>
            </a:extLst>
          </p:cNvPr>
          <p:cNvSpPr txBox="1">
            <a:spLocks/>
          </p:cNvSpPr>
          <p:nvPr/>
        </p:nvSpPr>
        <p:spPr>
          <a:xfrm>
            <a:off x="9407620" y="2320028"/>
            <a:ext cx="954596" cy="616085"/>
          </a:xfrm>
          <a:prstGeom prst="rect">
            <a:avLst/>
          </a:prstGeom>
          <a:solidFill>
            <a:srgbClr val="2FC3E5"/>
          </a:solid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defRPr sz="7500" spc="700">
                <a:latin typeface="Arial"/>
                <a:ea typeface="Arial"/>
                <a:cs typeface="Arial"/>
                <a:sym typeface="Arial"/>
              </a:defRPr>
            </a:pPr>
            <a:endParaRPr lang="en-US" sz="3200" b="1" spc="300" dirty="0">
              <a:solidFill>
                <a:srgbClr val="FFFEFF"/>
              </a:solidFill>
              <a:latin typeface="Poppins"/>
              <a:ea typeface="Arial"/>
              <a:cs typeface="Poppins"/>
              <a:sym typeface="Arial"/>
            </a:endParaRPr>
          </a:p>
        </p:txBody>
      </p:sp>
      <p:sp>
        <p:nvSpPr>
          <p:cNvPr id="9" name="Striped Right Arrow 8">
            <a:extLst>
              <a:ext uri="{FF2B5EF4-FFF2-40B4-BE49-F238E27FC236}">
                <a16:creationId xmlns:a16="http://schemas.microsoft.com/office/drawing/2014/main" id="{A65BD8A9-1047-1515-9226-366336531664}"/>
              </a:ext>
            </a:extLst>
          </p:cNvPr>
          <p:cNvSpPr/>
          <p:nvPr/>
        </p:nvSpPr>
        <p:spPr>
          <a:xfrm>
            <a:off x="9545009" y="2446660"/>
            <a:ext cx="674557" cy="393976"/>
          </a:xfrm>
          <a:prstGeom prst="striped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8" name="AN OVERVIEW OF multicultural growth  impact and implications">
            <a:extLst>
              <a:ext uri="{FF2B5EF4-FFF2-40B4-BE49-F238E27FC236}">
                <a16:creationId xmlns:a16="http://schemas.microsoft.com/office/drawing/2014/main" id="{487D325B-2AC3-636F-FC97-EE950D09799B}"/>
              </a:ext>
            </a:extLst>
          </p:cNvPr>
          <p:cNvSpPr txBox="1">
            <a:spLocks/>
          </p:cNvSpPr>
          <p:nvPr/>
        </p:nvSpPr>
        <p:spPr>
          <a:xfrm>
            <a:off x="420623" y="362465"/>
            <a:ext cx="3752579"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CARE FOR </a:t>
            </a:r>
            <a:br>
              <a:rPr lang="en-US" sz="3200" b="1" spc="300" dirty="0">
                <a:solidFill>
                  <a:schemeClr val="tx1"/>
                </a:solidFill>
                <a:latin typeface="Poppins"/>
                <a:ea typeface="Arial"/>
                <a:cs typeface="Poppins"/>
                <a:sym typeface="Arial"/>
              </a:rPr>
            </a:br>
            <a:r>
              <a:rPr lang="en-US" sz="3200" b="1" spc="300" dirty="0">
                <a:solidFill>
                  <a:schemeClr val="tx1"/>
                </a:solidFill>
                <a:latin typeface="Poppins"/>
                <a:ea typeface="Arial"/>
                <a:cs typeface="Poppins"/>
                <a:sym typeface="Arial"/>
              </a:rPr>
              <a:t>NEW MEMBERS</a:t>
            </a:r>
          </a:p>
        </p:txBody>
      </p:sp>
    </p:spTree>
    <p:extLst>
      <p:ext uri="{BB962C8B-B14F-4D97-AF65-F5344CB8AC3E}">
        <p14:creationId xmlns:p14="http://schemas.microsoft.com/office/powerpoint/2010/main" val="2160295294"/>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4ECFF-8618-66DE-356F-E31E831CA244}"/>
            </a:ext>
          </a:extLst>
        </p:cNvPr>
        <p:cNvGrpSpPr/>
        <p:nvPr/>
      </p:nvGrpSpPr>
      <p:grpSpPr>
        <a:xfrm>
          <a:off x="0" y="0"/>
          <a:ext cx="0" cy="0"/>
          <a:chOff x="0" y="0"/>
          <a:chExt cx="0" cy="0"/>
        </a:xfrm>
      </p:grpSpPr>
      <p:sp>
        <p:nvSpPr>
          <p:cNvPr id="6" name="AN OVERVIEW OF multicultural growth  impact and implications">
            <a:extLst>
              <a:ext uri="{FF2B5EF4-FFF2-40B4-BE49-F238E27FC236}">
                <a16:creationId xmlns:a16="http://schemas.microsoft.com/office/drawing/2014/main" id="{7BD5C6B6-6147-4E30-ACB5-51DA39B3CC65}"/>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CARE FOR NEW MEMBERS</a:t>
            </a:r>
          </a:p>
        </p:txBody>
      </p:sp>
      <p:sp>
        <p:nvSpPr>
          <p:cNvPr id="7" name="Round Diagonal Corner Rectangle 6">
            <a:extLst>
              <a:ext uri="{FF2B5EF4-FFF2-40B4-BE49-F238E27FC236}">
                <a16:creationId xmlns:a16="http://schemas.microsoft.com/office/drawing/2014/main" id="{DE8F8058-5DA9-762B-E7D9-187B776BDFC3}"/>
              </a:ext>
            </a:extLst>
          </p:cNvPr>
          <p:cNvSpPr/>
          <p:nvPr/>
        </p:nvSpPr>
        <p:spPr>
          <a:xfrm>
            <a:off x="329514" y="1082808"/>
            <a:ext cx="8501448" cy="2711952"/>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marL="117475" algn="l">
              <a:lnSpc>
                <a:spcPts val="1500"/>
              </a:lnSpc>
              <a:spcAft>
                <a:spcPts val="900"/>
              </a:spcAft>
            </a:pPr>
            <a:r>
              <a:rPr lang="en-US" sz="1050" b="1" dirty="0">
                <a:solidFill>
                  <a:schemeClr val="bg1"/>
                </a:solidFill>
                <a:latin typeface="Poppins" pitchFamily="2" charset="77"/>
                <a:cs typeface="Poppins" pitchFamily="2" charset="77"/>
              </a:rPr>
              <a:t>To ensure new members will become strong, supportive members, consider the following steps: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Process the new member’s application quickly. If a delay is absolutely necessary, inform the prospective member immediately and explain the reason for the delay. Nothing dampens the enthusiasm of a new member more than a long, unexplained wait for acceptance.</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As soon as the chapter board approves the application, send welcome letters from the president and other appropriate chapter officers. This mailing should include at least a list of the chapter’s upcoming events, its activities and an invitation to participate in chapter committees. Follow up on your invitations to participate immediately and assign responsibilities.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Greet and introduce new members at the first chapter meeting after membership has been approved. If appropriate, present them with a membership certificate or card at this time; otherwise send it with an official welcome letter.</a:t>
            </a:r>
          </a:p>
        </p:txBody>
      </p:sp>
      <p:sp>
        <p:nvSpPr>
          <p:cNvPr id="9" name="Text Placeholder 4">
            <a:extLst>
              <a:ext uri="{FF2B5EF4-FFF2-40B4-BE49-F238E27FC236}">
                <a16:creationId xmlns:a16="http://schemas.microsoft.com/office/drawing/2014/main" id="{1EA0DB12-5883-F1A1-5FF2-CBBE98910E57}"/>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8" name="TextBox 7">
            <a:extLst>
              <a:ext uri="{FF2B5EF4-FFF2-40B4-BE49-F238E27FC236}">
                <a16:creationId xmlns:a16="http://schemas.microsoft.com/office/drawing/2014/main" id="{23D53488-1EF5-6F1B-D9E7-869242EE611B}"/>
              </a:ext>
            </a:extLst>
          </p:cNvPr>
          <p:cNvSpPr txBox="1"/>
          <p:nvPr/>
        </p:nvSpPr>
        <p:spPr>
          <a:xfrm>
            <a:off x="5769864" y="4568587"/>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Care for New Members, continued &gt;&gt;&gt;</a:t>
            </a:r>
          </a:p>
        </p:txBody>
      </p:sp>
    </p:spTree>
    <p:extLst>
      <p:ext uri="{BB962C8B-B14F-4D97-AF65-F5344CB8AC3E}">
        <p14:creationId xmlns:p14="http://schemas.microsoft.com/office/powerpoint/2010/main" val="3439827965"/>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4000-B551-F09A-12EC-2DBBE6EDF4F4}"/>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ED1B461C-5D0A-7A77-4AD9-BF00345ED5CE}"/>
              </a:ext>
            </a:extLst>
          </p:cNvPr>
          <p:cNvSpPr/>
          <p:nvPr/>
        </p:nvSpPr>
        <p:spPr>
          <a:xfrm>
            <a:off x="329514" y="1082808"/>
            <a:ext cx="8501448" cy="3022848"/>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Immediately assign each new member to a “buddy,” or a current member, who will welcome him or her to meetings. The “buddy” should sit with his/her new member and introduce him/her to other members. “Buddies” should also do their best to encourage new members to participate on committees and any activities of interest.</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Assign hospitality hosts to each table at meetings to introduce members, talk about chapter activities, and encourage member involvement. Carefully plan new member seating at chapter meetings.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Use special nametags or ribbons that designate “new member” so everyone can be conscientious about meeting and greeting them.</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Some chapters hold “new member” meetings. Regardless of format, the goal is to welcome new members warmly, introduce them to current members, inform them about chapter goals and activities and encourage their participation.</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Be sure your new members are put on the chapter membership mailing list and taken off the prospect mailing list immediately, so they receive the correct communications.</a:t>
            </a:r>
          </a:p>
        </p:txBody>
      </p:sp>
      <p:sp>
        <p:nvSpPr>
          <p:cNvPr id="4" name="AN OVERVIEW OF multicultural growth  impact and implications">
            <a:extLst>
              <a:ext uri="{FF2B5EF4-FFF2-40B4-BE49-F238E27FC236}">
                <a16:creationId xmlns:a16="http://schemas.microsoft.com/office/drawing/2014/main" id="{417273B0-CF79-3180-3EA3-8D83245C11AC}"/>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CARE FOR NEW MEMBERS</a:t>
            </a:r>
          </a:p>
        </p:txBody>
      </p:sp>
      <p:sp>
        <p:nvSpPr>
          <p:cNvPr id="9" name="Text Placeholder 4">
            <a:extLst>
              <a:ext uri="{FF2B5EF4-FFF2-40B4-BE49-F238E27FC236}">
                <a16:creationId xmlns:a16="http://schemas.microsoft.com/office/drawing/2014/main" id="{B0A4747E-494B-3948-67EB-8F36FC30D3D3}"/>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Tree>
    <p:extLst>
      <p:ext uri="{BB962C8B-B14F-4D97-AF65-F5344CB8AC3E}">
        <p14:creationId xmlns:p14="http://schemas.microsoft.com/office/powerpoint/2010/main" val="2137754186"/>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67D7F-2C09-3F60-DBCC-62F1FE45B5D7}"/>
            </a:ext>
          </a:extLst>
        </p:cNvPr>
        <p:cNvGrpSpPr/>
        <p:nvPr/>
      </p:nvGrpSpPr>
      <p:grpSpPr>
        <a:xfrm>
          <a:off x="0" y="0"/>
          <a:ext cx="0" cy="0"/>
          <a:chOff x="0" y="0"/>
          <a:chExt cx="0" cy="0"/>
        </a:xfrm>
      </p:grpSpPr>
      <p:pic>
        <p:nvPicPr>
          <p:cNvPr id="3" name="Picture 2" descr="A group of people sitting in a circle&#10;&#10;AI-generated content may be incorrect.">
            <a:extLst>
              <a:ext uri="{FF2B5EF4-FFF2-40B4-BE49-F238E27FC236}">
                <a16:creationId xmlns:a16="http://schemas.microsoft.com/office/drawing/2014/main" id="{BF4890BE-10E7-F6A0-7417-EC5744BB36DC}"/>
              </a:ext>
            </a:extLst>
          </p:cNvPr>
          <p:cNvPicPr>
            <a:picLocks noChangeAspect="1"/>
          </p:cNvPicPr>
          <p:nvPr/>
        </p:nvPicPr>
        <p:blipFill>
          <a:blip r:embed="rId3">
            <a:extLst>
              <a:ext uri="{28A0092B-C50C-407E-A947-70E740481C1C}">
                <a14:useLocalDpi xmlns:a14="http://schemas.microsoft.com/office/drawing/2010/main" val="0"/>
              </a:ext>
            </a:extLst>
          </a:blip>
          <a:srcRect b="16697"/>
          <a:stretch>
            <a:fillRect/>
          </a:stretch>
        </p:blipFill>
        <p:spPr>
          <a:xfrm>
            <a:off x="-57666" y="-32123"/>
            <a:ext cx="9322937" cy="5175623"/>
          </a:xfrm>
          <a:prstGeom prst="rect">
            <a:avLst/>
          </a:prstGeom>
        </p:spPr>
      </p:pic>
      <p:sp>
        <p:nvSpPr>
          <p:cNvPr id="2" name="Round Diagonal Corner Rectangle 1">
            <a:extLst>
              <a:ext uri="{FF2B5EF4-FFF2-40B4-BE49-F238E27FC236}">
                <a16:creationId xmlns:a16="http://schemas.microsoft.com/office/drawing/2014/main" id="{59457844-DC19-E4FD-5B88-646ABD5ABE94}"/>
              </a:ext>
            </a:extLst>
          </p:cNvPr>
          <p:cNvSpPr/>
          <p:nvPr/>
        </p:nvSpPr>
        <p:spPr>
          <a:xfrm>
            <a:off x="329514" y="271849"/>
            <a:ext cx="8501448" cy="4554984"/>
          </a:xfrm>
          <a:prstGeom prst="round2DiagRect">
            <a:avLst/>
          </a:prstGeom>
          <a:solidFill>
            <a:srgbClr val="E92729">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37F3167F-69F0-D683-9EE7-72F0E5BFD5DC}"/>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MEMBERSHIP RETENTION</a:t>
            </a:r>
          </a:p>
        </p:txBody>
      </p:sp>
    </p:spTree>
    <p:extLst>
      <p:ext uri="{BB962C8B-B14F-4D97-AF65-F5344CB8AC3E}">
        <p14:creationId xmlns:p14="http://schemas.microsoft.com/office/powerpoint/2010/main" val="2271406848"/>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911CB-4E7F-8D50-64D1-007534E9DEF1}"/>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00FC3DA2-5488-65C8-0D9B-1AC6CD2B5544}"/>
              </a:ext>
            </a:extLst>
          </p:cNvPr>
          <p:cNvSpPr/>
          <p:nvPr/>
        </p:nvSpPr>
        <p:spPr>
          <a:xfrm>
            <a:off x="281883" y="1472997"/>
            <a:ext cx="4290117" cy="2422347"/>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Maintaining current members is the responsibility of the entire chapter leadership team that includes all officers, directors and committee chairs. However, the membership committee is charged with directing the efforts and carrying out the day-to-day tasks associated with membership retention. </a:t>
            </a:r>
          </a:p>
          <a:p>
            <a:pPr algn="l">
              <a:lnSpc>
                <a:spcPts val="1500"/>
              </a:lnSpc>
              <a:spcAft>
                <a:spcPts val="900"/>
              </a:spcAft>
            </a:pPr>
            <a:r>
              <a:rPr lang="en-US" sz="1050" dirty="0">
                <a:solidFill>
                  <a:schemeClr val="bg1"/>
                </a:solidFill>
                <a:latin typeface="Poppins" pitchFamily="2" charset="77"/>
                <a:cs typeface="Poppins" pitchFamily="2" charset="77"/>
              </a:rPr>
              <a:t>Membership retention is best achieved by making sure the members are aware of chapter activities and initiatives and by getting members involved.</a:t>
            </a:r>
          </a:p>
        </p:txBody>
      </p:sp>
      <p:pic>
        <p:nvPicPr>
          <p:cNvPr id="10" name="Picture 9" descr="A person laughing and talking to another person&#10;&#10;AI-generated content may be incorrect.">
            <a:extLst>
              <a:ext uri="{FF2B5EF4-FFF2-40B4-BE49-F238E27FC236}">
                <a16:creationId xmlns:a16="http://schemas.microsoft.com/office/drawing/2014/main" id="{291DADCC-3282-67C3-AA56-EC07C189BCCF}"/>
              </a:ext>
            </a:extLst>
          </p:cNvPr>
          <p:cNvPicPr>
            <a:picLocks noChangeAspect="1"/>
          </p:cNvPicPr>
          <p:nvPr/>
        </p:nvPicPr>
        <p:blipFill>
          <a:blip r:embed="rId2"/>
          <a:srcRect l="19494" r="19494"/>
          <a:stretch>
            <a:fillRect/>
          </a:stretch>
        </p:blipFill>
        <p:spPr>
          <a:xfrm>
            <a:off x="4436823" y="0"/>
            <a:ext cx="4707177" cy="5143500"/>
          </a:xfrm>
          <a:prstGeom prst="rect">
            <a:avLst/>
          </a:prstGeom>
        </p:spPr>
      </p:pic>
      <p:sp>
        <p:nvSpPr>
          <p:cNvPr id="4" name="AN OVERVIEW OF multicultural growth  impact and implications">
            <a:extLst>
              <a:ext uri="{FF2B5EF4-FFF2-40B4-BE49-F238E27FC236}">
                <a16:creationId xmlns:a16="http://schemas.microsoft.com/office/drawing/2014/main" id="{4968BAE2-55A1-9507-7E08-22C5C8A5FFBE}"/>
              </a:ext>
            </a:extLst>
          </p:cNvPr>
          <p:cNvSpPr txBox="1">
            <a:spLocks/>
          </p:cNvSpPr>
          <p:nvPr/>
        </p:nvSpPr>
        <p:spPr>
          <a:xfrm>
            <a:off x="9407620" y="2320028"/>
            <a:ext cx="954596" cy="616085"/>
          </a:xfrm>
          <a:prstGeom prst="rect">
            <a:avLst/>
          </a:prstGeom>
          <a:solidFill>
            <a:srgbClr val="2FC3E5"/>
          </a:solid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defRPr sz="7500" spc="700">
                <a:latin typeface="Arial"/>
                <a:ea typeface="Arial"/>
                <a:cs typeface="Arial"/>
                <a:sym typeface="Arial"/>
              </a:defRPr>
            </a:pPr>
            <a:endParaRPr lang="en-US" sz="3200" b="1" spc="300" dirty="0">
              <a:solidFill>
                <a:srgbClr val="FFFEFF"/>
              </a:solidFill>
              <a:latin typeface="Poppins"/>
              <a:ea typeface="Arial"/>
              <a:cs typeface="Poppins"/>
              <a:sym typeface="Arial"/>
            </a:endParaRPr>
          </a:p>
        </p:txBody>
      </p:sp>
      <p:sp>
        <p:nvSpPr>
          <p:cNvPr id="9" name="Striped Right Arrow 8">
            <a:extLst>
              <a:ext uri="{FF2B5EF4-FFF2-40B4-BE49-F238E27FC236}">
                <a16:creationId xmlns:a16="http://schemas.microsoft.com/office/drawing/2014/main" id="{38973A73-030C-3094-1958-8FDEDCE2962A}"/>
              </a:ext>
            </a:extLst>
          </p:cNvPr>
          <p:cNvSpPr/>
          <p:nvPr/>
        </p:nvSpPr>
        <p:spPr>
          <a:xfrm>
            <a:off x="9545009" y="2446660"/>
            <a:ext cx="674557" cy="393976"/>
          </a:xfrm>
          <a:prstGeom prst="striped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8" name="AN OVERVIEW OF multicultural growth  impact and implications">
            <a:extLst>
              <a:ext uri="{FF2B5EF4-FFF2-40B4-BE49-F238E27FC236}">
                <a16:creationId xmlns:a16="http://schemas.microsoft.com/office/drawing/2014/main" id="{89C7C520-B98F-C00B-F715-C87DF60418B8}"/>
              </a:ext>
            </a:extLst>
          </p:cNvPr>
          <p:cNvSpPr txBox="1">
            <a:spLocks/>
          </p:cNvSpPr>
          <p:nvPr/>
        </p:nvSpPr>
        <p:spPr>
          <a:xfrm>
            <a:off x="420623" y="362465"/>
            <a:ext cx="3752579"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MEMBERSHIP RETENTION</a:t>
            </a:r>
          </a:p>
        </p:txBody>
      </p:sp>
    </p:spTree>
    <p:extLst>
      <p:ext uri="{BB962C8B-B14F-4D97-AF65-F5344CB8AC3E}">
        <p14:creationId xmlns:p14="http://schemas.microsoft.com/office/powerpoint/2010/main" val="3051685366"/>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29429-1085-56C0-1561-F23560921453}"/>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8EBB75D8-A0DC-C828-74FD-CB109E2D54B7}"/>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E33A21CF-7B64-C3A0-815B-38075B1B8649}"/>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AWARENESS &amp; COMMUNICATION</a:t>
            </a:r>
          </a:p>
        </p:txBody>
      </p:sp>
      <p:sp>
        <p:nvSpPr>
          <p:cNvPr id="7" name="Round Diagonal Corner Rectangle 6">
            <a:extLst>
              <a:ext uri="{FF2B5EF4-FFF2-40B4-BE49-F238E27FC236}">
                <a16:creationId xmlns:a16="http://schemas.microsoft.com/office/drawing/2014/main" id="{4A271AF7-A5BF-61D4-CDAA-05B0BA554A7C}"/>
              </a:ext>
            </a:extLst>
          </p:cNvPr>
          <p:cNvSpPr/>
          <p:nvPr/>
        </p:nvSpPr>
        <p:spPr>
          <a:xfrm>
            <a:off x="329514" y="1082807"/>
            <a:ext cx="8501448" cy="3525769"/>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pPr>
            <a:r>
              <a:rPr lang="en-US" sz="1200" b="1" dirty="0">
                <a:solidFill>
                  <a:srgbClr val="FFC000"/>
                </a:solidFill>
                <a:latin typeface="Poppins" pitchFamily="2" charset="77"/>
                <a:cs typeface="Poppins" pitchFamily="2" charset="77"/>
              </a:rPr>
              <a:t>Consistent Messaging</a:t>
            </a:r>
          </a:p>
          <a:p>
            <a:pPr algn="l">
              <a:lnSpc>
                <a:spcPts val="1500"/>
              </a:lnSpc>
              <a:spcAft>
                <a:spcPts val="900"/>
              </a:spcAft>
            </a:pPr>
            <a:r>
              <a:rPr lang="en-US" sz="1050" dirty="0">
                <a:solidFill>
                  <a:schemeClr val="bg1"/>
                </a:solidFill>
                <a:latin typeface="Poppins" pitchFamily="2" charset="77"/>
                <a:cs typeface="Poppins" pitchFamily="2" charset="77"/>
              </a:rPr>
              <a:t>Chapters must regularly brief members on education, public service, and government relations initiatives. By repeating these objectives across various platforms, members will better understand and value how chapter activities directly benefit them.</a:t>
            </a:r>
          </a:p>
          <a:p>
            <a:pPr algn="l">
              <a:lnSpc>
                <a:spcPts val="1500"/>
              </a:lnSpc>
            </a:pPr>
            <a:r>
              <a:rPr lang="en-US" sz="1200" b="1" dirty="0">
                <a:solidFill>
                  <a:srgbClr val="FFC000"/>
                </a:solidFill>
                <a:latin typeface="Poppins" pitchFamily="2" charset="77"/>
                <a:cs typeface="Poppins" pitchFamily="2" charset="77"/>
              </a:rPr>
              <a:t>The Power of Monthly Programs</a:t>
            </a:r>
          </a:p>
          <a:p>
            <a:pPr algn="l">
              <a:lnSpc>
                <a:spcPts val="1500"/>
              </a:lnSpc>
              <a:spcAft>
                <a:spcPts val="900"/>
              </a:spcAft>
            </a:pPr>
            <a:r>
              <a:rPr lang="en-US" sz="1050" dirty="0">
                <a:solidFill>
                  <a:schemeClr val="bg1"/>
                </a:solidFill>
                <a:latin typeface="Poppins" pitchFamily="2" charset="77"/>
                <a:cs typeface="Poppins" pitchFamily="2" charset="77"/>
              </a:rPr>
              <a:t>While newsletters are helpful, monthly meetings provide the best opportunity for updates. A brief, five-minute "chapter update" to a live audience boosts awareness and serves as an excellent orientation tool for new members.</a:t>
            </a:r>
          </a:p>
          <a:p>
            <a:pPr algn="l">
              <a:lnSpc>
                <a:spcPts val="1500"/>
              </a:lnSpc>
            </a:pPr>
            <a:r>
              <a:rPr lang="en-US" sz="1200" b="1" dirty="0">
                <a:solidFill>
                  <a:srgbClr val="FFC000"/>
                </a:solidFill>
                <a:latin typeface="Poppins" pitchFamily="2" charset="77"/>
                <a:cs typeface="Poppins" pitchFamily="2" charset="77"/>
              </a:rPr>
              <a:t>Personalized Outreach</a:t>
            </a:r>
          </a:p>
          <a:p>
            <a:pPr algn="l">
              <a:lnSpc>
                <a:spcPts val="1500"/>
              </a:lnSpc>
              <a:spcAft>
                <a:spcPts val="900"/>
              </a:spcAft>
            </a:pPr>
            <a:r>
              <a:rPr lang="en-US" sz="1050" dirty="0">
                <a:solidFill>
                  <a:schemeClr val="bg1"/>
                </a:solidFill>
                <a:latin typeface="Poppins" pitchFamily="2" charset="77"/>
                <a:cs typeface="Poppins" pitchFamily="2" charset="77"/>
              </a:rPr>
              <a:t>Personal contact is the most effective way to build rapport. To ensure no one falls through the cracks, the membership committee should:</a:t>
            </a:r>
          </a:p>
          <a:p>
            <a:pPr marL="171450" indent="-17145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Divide the roster among committee members.</a:t>
            </a:r>
          </a:p>
          <a:p>
            <a:pPr marL="171450" indent="-17145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Conduct quarterly calls to keep members informed and encouraged.</a:t>
            </a:r>
          </a:p>
          <a:p>
            <a:pPr marL="171450" indent="-171450"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Identify retention risks early through these direct conversations.</a:t>
            </a:r>
          </a:p>
        </p:txBody>
      </p:sp>
    </p:spTree>
    <p:extLst>
      <p:ext uri="{BB962C8B-B14F-4D97-AF65-F5344CB8AC3E}">
        <p14:creationId xmlns:p14="http://schemas.microsoft.com/office/powerpoint/2010/main" val="3383908814"/>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DAFF1-1BCA-357C-9DBF-9DB19F745178}"/>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8693DAE7-C342-8DFF-6B45-2C73B81DB31A}"/>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877A9029-8355-3617-2BBB-15C6D2B84AA1}"/>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INVOLVEMENT</a:t>
            </a:r>
          </a:p>
        </p:txBody>
      </p:sp>
      <p:sp>
        <p:nvSpPr>
          <p:cNvPr id="7" name="Round Diagonal Corner Rectangle 6">
            <a:extLst>
              <a:ext uri="{FF2B5EF4-FFF2-40B4-BE49-F238E27FC236}">
                <a16:creationId xmlns:a16="http://schemas.microsoft.com/office/drawing/2014/main" id="{31345BFD-DA66-2737-71DA-7F1D7532E999}"/>
              </a:ext>
            </a:extLst>
          </p:cNvPr>
          <p:cNvSpPr/>
          <p:nvPr/>
        </p:nvSpPr>
        <p:spPr>
          <a:xfrm>
            <a:off x="329514" y="1082807"/>
            <a:ext cx="8501448" cy="3580633"/>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pPr>
            <a:r>
              <a:rPr lang="en-US" sz="1200" b="1" dirty="0">
                <a:solidFill>
                  <a:srgbClr val="FFC000"/>
                </a:solidFill>
                <a:latin typeface="Poppins" pitchFamily="2" charset="77"/>
                <a:cs typeface="Poppins" pitchFamily="2" charset="77"/>
              </a:rPr>
              <a:t>Make Opportunities Visible</a:t>
            </a:r>
          </a:p>
          <a:p>
            <a:pPr algn="l">
              <a:lnSpc>
                <a:spcPts val="1500"/>
              </a:lnSpc>
              <a:spcAft>
                <a:spcPts val="1200"/>
              </a:spcAft>
            </a:pPr>
            <a:r>
              <a:rPr lang="en-US" sz="1050" dirty="0">
                <a:solidFill>
                  <a:schemeClr val="bg1"/>
                </a:solidFill>
                <a:latin typeface="Poppins" pitchFamily="2" charset="77"/>
                <a:cs typeface="Poppins" pitchFamily="2" charset="77"/>
              </a:rPr>
              <a:t>At every chapter meeting, provide written committee descriptions and sign-up sheets. Transition from general announcements to personal invitations, as direct requests are far more effective at securing commitment.</a:t>
            </a:r>
          </a:p>
          <a:p>
            <a:pPr algn="l">
              <a:lnSpc>
                <a:spcPts val="1500"/>
              </a:lnSpc>
            </a:pPr>
            <a:r>
              <a:rPr lang="en-US" sz="1200" b="1" dirty="0">
                <a:solidFill>
                  <a:srgbClr val="FFC000"/>
                </a:solidFill>
                <a:latin typeface="Poppins" pitchFamily="2" charset="77"/>
                <a:cs typeface="Poppins" pitchFamily="2" charset="77"/>
              </a:rPr>
              <a:t>Diversify Entry Points</a:t>
            </a:r>
          </a:p>
          <a:p>
            <a:pPr marL="7938" algn="l">
              <a:lnSpc>
                <a:spcPts val="1300"/>
              </a:lnSpc>
              <a:spcAft>
                <a:spcPts val="900"/>
              </a:spcAft>
            </a:pPr>
            <a:r>
              <a:rPr lang="en-US" sz="1050" dirty="0">
                <a:solidFill>
                  <a:schemeClr val="bg1"/>
                </a:solidFill>
                <a:latin typeface="Poppins" pitchFamily="2" charset="77"/>
                <a:cs typeface="Poppins" pitchFamily="2" charset="77"/>
              </a:rPr>
              <a:t>Not everyone can commit to a full committee. Create lower-barrier options:</a:t>
            </a:r>
          </a:p>
          <a:p>
            <a:pPr marL="234950" indent="-117475" algn="l">
              <a:lnSpc>
                <a:spcPts val="1300"/>
              </a:lnSpc>
              <a:spcAft>
                <a:spcPts val="500"/>
              </a:spcAft>
              <a:buFont typeface="Arial" panose="020B0604020202020204" pitchFamily="34" charset="0"/>
              <a:buChar char="•"/>
            </a:pPr>
            <a:r>
              <a:rPr lang="en-US" sz="1050" b="1" dirty="0">
                <a:solidFill>
                  <a:schemeClr val="bg1"/>
                </a:solidFill>
                <a:latin typeface="Poppins" pitchFamily="2" charset="77"/>
                <a:cs typeface="Poppins" pitchFamily="2" charset="77"/>
              </a:rPr>
              <a:t>Recruitment Mixers: </a:t>
            </a:r>
            <a:r>
              <a:rPr lang="en-US" sz="1050" dirty="0">
                <a:solidFill>
                  <a:schemeClr val="bg1"/>
                </a:solidFill>
                <a:latin typeface="Poppins" pitchFamily="2" charset="77"/>
                <a:cs typeface="Poppins" pitchFamily="2" charset="77"/>
              </a:rPr>
              <a:t>Host informal events for members to mingle with leadership.</a:t>
            </a:r>
          </a:p>
          <a:p>
            <a:pPr marL="234950" indent="-117475" algn="l">
              <a:lnSpc>
                <a:spcPts val="1300"/>
              </a:lnSpc>
              <a:spcAft>
                <a:spcPts val="500"/>
              </a:spcAft>
              <a:buFont typeface="Arial" panose="020B0604020202020204" pitchFamily="34" charset="0"/>
              <a:buChar char="•"/>
            </a:pPr>
            <a:r>
              <a:rPr lang="en-US" sz="1050" b="1" dirty="0">
                <a:solidFill>
                  <a:schemeClr val="bg1"/>
                </a:solidFill>
                <a:latin typeface="Poppins" pitchFamily="2" charset="77"/>
                <a:cs typeface="Poppins" pitchFamily="2" charset="77"/>
              </a:rPr>
              <a:t>"Guest" Status: </a:t>
            </a:r>
            <a:r>
              <a:rPr lang="en-US" sz="1050" dirty="0">
                <a:solidFill>
                  <a:schemeClr val="bg1"/>
                </a:solidFill>
                <a:latin typeface="Poppins" pitchFamily="2" charset="77"/>
                <a:cs typeface="Poppins" pitchFamily="2" charset="77"/>
              </a:rPr>
              <a:t>Invite members to observe committee meetings or join short-term task forces.</a:t>
            </a:r>
          </a:p>
          <a:p>
            <a:pPr marL="234950" indent="-117475" algn="l">
              <a:lnSpc>
                <a:spcPts val="1500"/>
              </a:lnSpc>
              <a:spcAft>
                <a:spcPts val="1200"/>
              </a:spcAft>
              <a:buFont typeface="Arial" panose="020B0604020202020204" pitchFamily="34" charset="0"/>
              <a:buChar char="•"/>
            </a:pPr>
            <a:r>
              <a:rPr lang="en-US" sz="1050" b="1" dirty="0">
                <a:solidFill>
                  <a:schemeClr val="bg1"/>
                </a:solidFill>
                <a:latin typeface="Poppins" pitchFamily="2" charset="77"/>
                <a:cs typeface="Poppins" pitchFamily="2" charset="77"/>
              </a:rPr>
              <a:t>Meeting Hosts: </a:t>
            </a:r>
            <a:r>
              <a:rPr lang="en-US" sz="1050" dirty="0">
                <a:solidFill>
                  <a:schemeClr val="bg1"/>
                </a:solidFill>
                <a:latin typeface="Poppins" pitchFamily="2" charset="77"/>
                <a:cs typeface="Poppins" pitchFamily="2" charset="77"/>
              </a:rPr>
              <a:t>Assign members to be "buddies" or "hosts" for newcomers to give them an immediate, easy role.</a:t>
            </a:r>
          </a:p>
          <a:p>
            <a:pPr algn="l">
              <a:lnSpc>
                <a:spcPts val="1500"/>
              </a:lnSpc>
            </a:pPr>
            <a:r>
              <a:rPr lang="en-US" sz="1200" b="1" dirty="0">
                <a:solidFill>
                  <a:srgbClr val="FFC000"/>
                </a:solidFill>
                <a:latin typeface="Poppins" pitchFamily="2" charset="77"/>
                <a:cs typeface="Poppins" pitchFamily="2" charset="77"/>
              </a:rPr>
              <a:t>Value All Forms of Support</a:t>
            </a:r>
          </a:p>
          <a:p>
            <a:pPr algn="l">
              <a:lnSpc>
                <a:spcPts val="1500"/>
              </a:lnSpc>
              <a:spcAft>
                <a:spcPts val="900"/>
              </a:spcAft>
            </a:pPr>
            <a:r>
              <a:rPr lang="en-US" sz="1050" dirty="0">
                <a:solidFill>
                  <a:schemeClr val="bg1"/>
                </a:solidFill>
                <a:latin typeface="Poppins" pitchFamily="2" charset="77"/>
                <a:cs typeface="Poppins" pitchFamily="2" charset="77"/>
              </a:rPr>
              <a:t>Involvement isn't just "work“, it includes:</a:t>
            </a:r>
          </a:p>
          <a:p>
            <a:pPr marL="171450" indent="-171450" algn="l">
              <a:lnSpc>
                <a:spcPts val="1300"/>
              </a:lnSpc>
              <a:spcAft>
                <a:spcPts val="500"/>
              </a:spcAft>
              <a:buFont typeface="Arial" panose="020B0604020202020204" pitchFamily="34" charset="0"/>
              <a:buChar char="•"/>
            </a:pPr>
            <a:r>
              <a:rPr lang="en-US" sz="1050" b="1" dirty="0">
                <a:solidFill>
                  <a:schemeClr val="bg1"/>
                </a:solidFill>
                <a:latin typeface="Poppins" pitchFamily="2" charset="77"/>
                <a:cs typeface="Poppins" pitchFamily="2" charset="77"/>
              </a:rPr>
              <a:t>Attendance: </a:t>
            </a:r>
            <a:r>
              <a:rPr lang="en-US" sz="1050" dirty="0">
                <a:solidFill>
                  <a:schemeClr val="bg1"/>
                </a:solidFill>
                <a:latin typeface="Poppins" pitchFamily="2" charset="77"/>
                <a:cs typeface="Poppins" pitchFamily="2" charset="77"/>
              </a:rPr>
              <a:t>Treat showing up to events as a valid form of participation.</a:t>
            </a:r>
          </a:p>
          <a:p>
            <a:pPr marL="171450" indent="-171450" algn="l">
              <a:lnSpc>
                <a:spcPts val="1300"/>
              </a:lnSpc>
              <a:spcAft>
                <a:spcPts val="500"/>
              </a:spcAft>
              <a:buFont typeface="Arial" panose="020B0604020202020204" pitchFamily="34" charset="0"/>
              <a:buChar char="•"/>
            </a:pPr>
            <a:r>
              <a:rPr lang="en-US" sz="1050" b="1" dirty="0">
                <a:solidFill>
                  <a:schemeClr val="bg1"/>
                </a:solidFill>
                <a:latin typeface="Poppins" pitchFamily="2" charset="77"/>
                <a:cs typeface="Poppins" pitchFamily="2" charset="77"/>
              </a:rPr>
              <a:t>Financial/In-Kind: </a:t>
            </a:r>
            <a:r>
              <a:rPr lang="en-US" sz="1050" dirty="0">
                <a:solidFill>
                  <a:schemeClr val="bg1"/>
                </a:solidFill>
                <a:latin typeface="Poppins" pitchFamily="2" charset="77"/>
                <a:cs typeface="Poppins" pitchFamily="2" charset="77"/>
              </a:rPr>
              <a:t>Offer sponsorship opportunities that provide members with a "spotlight," ensuring they receive proper credit and thanks.</a:t>
            </a:r>
          </a:p>
        </p:txBody>
      </p:sp>
      <p:sp>
        <p:nvSpPr>
          <p:cNvPr id="2" name="TextBox 1">
            <a:extLst>
              <a:ext uri="{FF2B5EF4-FFF2-40B4-BE49-F238E27FC236}">
                <a16:creationId xmlns:a16="http://schemas.microsoft.com/office/drawing/2014/main" id="{89CFFD00-EF9A-2574-58FB-4F0A36D6997B}"/>
              </a:ext>
            </a:extLst>
          </p:cNvPr>
          <p:cNvSpPr txBox="1"/>
          <p:nvPr/>
        </p:nvSpPr>
        <p:spPr>
          <a:xfrm>
            <a:off x="5769864" y="4727448"/>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Involvement, continued &gt;&gt;&gt;</a:t>
            </a:r>
          </a:p>
        </p:txBody>
      </p:sp>
    </p:spTree>
    <p:extLst>
      <p:ext uri="{BB962C8B-B14F-4D97-AF65-F5344CB8AC3E}">
        <p14:creationId xmlns:p14="http://schemas.microsoft.com/office/powerpoint/2010/main" val="502485311"/>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F28D4-8A54-FB9C-7A8A-8AB117892312}"/>
            </a:ext>
          </a:extLst>
        </p:cNvPr>
        <p:cNvGrpSpPr/>
        <p:nvPr/>
      </p:nvGrpSpPr>
      <p:grpSpPr>
        <a:xfrm>
          <a:off x="0" y="0"/>
          <a:ext cx="0" cy="0"/>
          <a:chOff x="0" y="0"/>
          <a:chExt cx="0" cy="0"/>
        </a:xfrm>
      </p:grpSpPr>
      <p:sp>
        <p:nvSpPr>
          <p:cNvPr id="9" name="Text Placeholder 4">
            <a:extLst>
              <a:ext uri="{FF2B5EF4-FFF2-40B4-BE49-F238E27FC236}">
                <a16:creationId xmlns:a16="http://schemas.microsoft.com/office/drawing/2014/main" id="{37F8545C-8DED-885C-661C-D92065EB0003}"/>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C680CDB7-A958-6D89-0EBE-ADAAD10960F2}"/>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INVOLVEMENT</a:t>
            </a:r>
          </a:p>
        </p:txBody>
      </p:sp>
      <p:sp>
        <p:nvSpPr>
          <p:cNvPr id="7" name="Round Diagonal Corner Rectangle 6">
            <a:extLst>
              <a:ext uri="{FF2B5EF4-FFF2-40B4-BE49-F238E27FC236}">
                <a16:creationId xmlns:a16="http://schemas.microsoft.com/office/drawing/2014/main" id="{84BFA75B-B16D-94A3-7A6F-C2487C52F947}"/>
              </a:ext>
            </a:extLst>
          </p:cNvPr>
          <p:cNvSpPr/>
          <p:nvPr/>
        </p:nvSpPr>
        <p:spPr>
          <a:xfrm>
            <a:off x="329514" y="1082808"/>
            <a:ext cx="8501448" cy="1076486"/>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pPr>
            <a:r>
              <a:rPr lang="en-US" sz="1200" b="1" dirty="0">
                <a:solidFill>
                  <a:srgbClr val="FFC000"/>
                </a:solidFill>
                <a:latin typeface="Poppins" pitchFamily="2" charset="77"/>
                <a:cs typeface="Poppins" pitchFamily="2" charset="77"/>
              </a:rPr>
              <a:t>Strategic Re-Channeling</a:t>
            </a:r>
          </a:p>
          <a:p>
            <a:pPr algn="l">
              <a:lnSpc>
                <a:spcPts val="1500"/>
              </a:lnSpc>
              <a:spcAft>
                <a:spcPts val="900"/>
              </a:spcAft>
            </a:pPr>
            <a:r>
              <a:rPr lang="en-US" sz="1050" dirty="0">
                <a:solidFill>
                  <a:schemeClr val="bg1"/>
                </a:solidFill>
                <a:latin typeface="Poppins" pitchFamily="2" charset="77"/>
                <a:cs typeface="Poppins" pitchFamily="2" charset="77"/>
              </a:rPr>
              <a:t>Turn critics into contributors. If a member is unhappy with a chapter process, invite them to join the relevant committee to help lead the improvement.</a:t>
            </a:r>
          </a:p>
        </p:txBody>
      </p:sp>
    </p:spTree>
    <p:extLst>
      <p:ext uri="{BB962C8B-B14F-4D97-AF65-F5344CB8AC3E}">
        <p14:creationId xmlns:p14="http://schemas.microsoft.com/office/powerpoint/2010/main" val="3609817595"/>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5EDC-BC95-8FB4-8023-76B308F82434}"/>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3ABB7A9C-3A11-3D5B-8BEB-7D2986F4E1A9}"/>
              </a:ext>
            </a:extLst>
          </p:cNvPr>
          <p:cNvSpPr txBox="1">
            <a:spLocks/>
          </p:cNvSpPr>
          <p:nvPr/>
        </p:nvSpPr>
        <p:spPr>
          <a:xfrm>
            <a:off x="709174" y="1173658"/>
            <a:ext cx="7866907" cy="3023531"/>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buNone/>
            </a:pPr>
            <a:r>
              <a:rPr lang="en-US" sz="1200" b="0" dirty="0"/>
              <a:t>Defining reasons to belong begins with simply showcasing the value of being an AAF member: </a:t>
            </a:r>
          </a:p>
          <a:p>
            <a:pPr marL="0" indent="0">
              <a:buNone/>
            </a:pPr>
            <a:endParaRPr lang="en-US" sz="1200" b="0" dirty="0"/>
          </a:p>
          <a:p>
            <a:pPr marL="0" indent="0">
              <a:buNone/>
            </a:pPr>
            <a:r>
              <a:rPr lang="en-US" sz="1200" dirty="0"/>
              <a:t>Professional Growth and Influence</a:t>
            </a:r>
          </a:p>
          <a:p>
            <a:r>
              <a:rPr lang="en-US" sz="1200" b="0" dirty="0"/>
              <a:t>Networking: Gain direct access to local industry leaders and peers.</a:t>
            </a:r>
          </a:p>
          <a:p>
            <a:r>
              <a:rPr lang="en-US" sz="1200" b="0" dirty="0"/>
              <a:t>Advocacy: Join the industry’s only grassroots legislative network to oppose advertising taxes and restrictions.</a:t>
            </a:r>
          </a:p>
          <a:p>
            <a:r>
              <a:rPr lang="en-US" sz="1200" b="0" dirty="0"/>
              <a:t>Development: Access exclusive professional development, industry insights, and AAF national partner discounts.</a:t>
            </a:r>
          </a:p>
          <a:p>
            <a:endParaRPr lang="en-US" sz="1200" b="0" dirty="0"/>
          </a:p>
          <a:p>
            <a:pPr marL="0" indent="0">
              <a:buNone/>
            </a:pPr>
            <a:r>
              <a:rPr lang="en-US" sz="1200" dirty="0"/>
              <a:t>Industry Impact and Standards</a:t>
            </a:r>
          </a:p>
          <a:p>
            <a:r>
              <a:rPr lang="en-US" sz="1200" b="0" dirty="0"/>
              <a:t>Public Service: Lead initiatives that improve the local community and the industry's public image.</a:t>
            </a:r>
          </a:p>
          <a:p>
            <a:r>
              <a:rPr lang="en-US" sz="1200" b="0" dirty="0"/>
              <a:t>Ethics: Support programs that promote high industry standards and elevate consumer perception.</a:t>
            </a:r>
          </a:p>
          <a:p>
            <a:pPr marL="0" indent="0">
              <a:buNone/>
            </a:pPr>
            <a:endParaRPr lang="en-US" sz="1200" b="0" dirty="0"/>
          </a:p>
          <a:p>
            <a:pPr marL="0" indent="0">
              <a:buNone/>
            </a:pPr>
            <a:endParaRPr lang="en-US" sz="1200" b="0" dirty="0"/>
          </a:p>
          <a:p>
            <a:pPr marL="0" indent="0">
              <a:buNone/>
            </a:pPr>
            <a:endParaRPr lang="en-US" sz="1200" b="0" dirty="0"/>
          </a:p>
          <a:p>
            <a:pPr marL="0" indent="0">
              <a:buNone/>
            </a:pPr>
            <a:endParaRPr lang="en-US" sz="1200" b="0" dirty="0"/>
          </a:p>
          <a:p>
            <a:pPr marL="0" indent="0">
              <a:buNone/>
            </a:pPr>
            <a:endParaRPr lang="en-US" sz="1200" b="0" dirty="0"/>
          </a:p>
        </p:txBody>
      </p:sp>
      <p:sp>
        <p:nvSpPr>
          <p:cNvPr id="9" name="Text Placeholder 4">
            <a:extLst>
              <a:ext uri="{FF2B5EF4-FFF2-40B4-BE49-F238E27FC236}">
                <a16:creationId xmlns:a16="http://schemas.microsoft.com/office/drawing/2014/main" id="{CCE9AAC6-F2C0-C490-E646-D5FB9D0C11BF}"/>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272E31CF-B90C-55FA-C2FF-93B4D8933B46}"/>
              </a:ext>
            </a:extLst>
          </p:cNvPr>
          <p:cNvSpPr txBox="1">
            <a:spLocks/>
          </p:cNvSpPr>
          <p:nvPr/>
        </p:nvSpPr>
        <p:spPr>
          <a:xfrm>
            <a:off x="453575" y="145628"/>
            <a:ext cx="7693730"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DEFINE REASONS TO BELONG</a:t>
            </a:r>
          </a:p>
        </p:txBody>
      </p:sp>
      <p:sp>
        <p:nvSpPr>
          <p:cNvPr id="7" name="Round Diagonal Corner Rectangle 6">
            <a:extLst>
              <a:ext uri="{FF2B5EF4-FFF2-40B4-BE49-F238E27FC236}">
                <a16:creationId xmlns:a16="http://schemas.microsoft.com/office/drawing/2014/main" id="{3B8D8694-0F31-53CC-B7C0-2E10AEBA91A3}"/>
              </a:ext>
            </a:extLst>
          </p:cNvPr>
          <p:cNvSpPr/>
          <p:nvPr/>
        </p:nvSpPr>
        <p:spPr>
          <a:xfrm>
            <a:off x="329514" y="1082807"/>
            <a:ext cx="8501448" cy="2583937"/>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pPr>
            <a:r>
              <a:rPr lang="en-US" sz="1050" b="1" dirty="0">
                <a:solidFill>
                  <a:schemeClr val="bg1"/>
                </a:solidFill>
                <a:latin typeface="Poppins" pitchFamily="2" charset="77"/>
                <a:cs typeface="Poppins" pitchFamily="2" charset="77"/>
              </a:rPr>
              <a:t>Defining reasons to belong begins with simply showcasing the value of being an AAF member: </a:t>
            </a:r>
          </a:p>
          <a:p>
            <a:pPr algn="l">
              <a:lnSpc>
                <a:spcPts val="1500"/>
              </a:lnSpc>
            </a:pPr>
            <a:endParaRPr lang="en-US" sz="1200" b="1" dirty="0">
              <a:solidFill>
                <a:srgbClr val="FFC000"/>
              </a:solidFill>
              <a:latin typeface="Poppins" pitchFamily="2" charset="77"/>
              <a:cs typeface="Poppins" pitchFamily="2" charset="77"/>
            </a:endParaRPr>
          </a:p>
          <a:p>
            <a:pPr algn="l">
              <a:lnSpc>
                <a:spcPts val="1500"/>
              </a:lnSpc>
            </a:pPr>
            <a:r>
              <a:rPr lang="en-US" sz="1200" b="1" dirty="0">
                <a:solidFill>
                  <a:srgbClr val="FFC000"/>
                </a:solidFill>
                <a:latin typeface="Poppins" pitchFamily="2" charset="77"/>
                <a:cs typeface="Poppins" pitchFamily="2" charset="77"/>
              </a:rPr>
              <a:t>Professional Growth and Influence</a:t>
            </a:r>
          </a:p>
          <a:p>
            <a:pPr marL="171450" indent="-171450" algn="l">
              <a:lnSpc>
                <a:spcPts val="1300"/>
              </a:lnSpc>
              <a:spcAft>
                <a:spcPts val="500"/>
              </a:spcAft>
              <a:buFont typeface="Arial" panose="020B0604020202020204" pitchFamily="34" charset="0"/>
              <a:buChar char="•"/>
            </a:pPr>
            <a:r>
              <a:rPr lang="en-US" sz="1050" b="1" dirty="0">
                <a:solidFill>
                  <a:schemeClr val="bg1"/>
                </a:solidFill>
                <a:latin typeface="Poppins" pitchFamily="2" charset="77"/>
                <a:cs typeface="Poppins" pitchFamily="2" charset="77"/>
              </a:rPr>
              <a:t>Networking: </a:t>
            </a:r>
            <a:r>
              <a:rPr lang="en-US" sz="1050" dirty="0">
                <a:solidFill>
                  <a:schemeClr val="bg1"/>
                </a:solidFill>
                <a:latin typeface="Poppins" pitchFamily="2" charset="77"/>
                <a:cs typeface="Poppins" pitchFamily="2" charset="77"/>
              </a:rPr>
              <a:t>Gain direct access to local industry leaders and peers.</a:t>
            </a:r>
          </a:p>
          <a:p>
            <a:pPr marL="171450" indent="-171450" algn="l">
              <a:lnSpc>
                <a:spcPts val="1300"/>
              </a:lnSpc>
              <a:spcAft>
                <a:spcPts val="500"/>
              </a:spcAft>
              <a:buFont typeface="Arial" panose="020B0604020202020204" pitchFamily="34" charset="0"/>
              <a:buChar char="•"/>
            </a:pPr>
            <a:r>
              <a:rPr lang="en-US" sz="1050" b="1" dirty="0">
                <a:solidFill>
                  <a:schemeClr val="bg1"/>
                </a:solidFill>
                <a:latin typeface="Poppins" pitchFamily="2" charset="77"/>
                <a:cs typeface="Poppins" pitchFamily="2" charset="77"/>
              </a:rPr>
              <a:t>Advocacy: </a:t>
            </a:r>
            <a:r>
              <a:rPr lang="en-US" sz="1050" dirty="0">
                <a:solidFill>
                  <a:schemeClr val="bg1"/>
                </a:solidFill>
                <a:latin typeface="Poppins" pitchFamily="2" charset="77"/>
                <a:cs typeface="Poppins" pitchFamily="2" charset="77"/>
              </a:rPr>
              <a:t>Join the industry’s only grassroots legislative network to oppose advertising taxes and restrictions.</a:t>
            </a:r>
          </a:p>
          <a:p>
            <a:pPr marL="171450" indent="-171450" algn="l">
              <a:lnSpc>
                <a:spcPts val="1300"/>
              </a:lnSpc>
              <a:spcAft>
                <a:spcPts val="1200"/>
              </a:spcAft>
              <a:buFont typeface="Arial" panose="020B0604020202020204" pitchFamily="34" charset="0"/>
              <a:buChar char="•"/>
            </a:pPr>
            <a:r>
              <a:rPr lang="en-US" sz="1050" b="1" dirty="0">
                <a:solidFill>
                  <a:schemeClr val="bg1"/>
                </a:solidFill>
                <a:latin typeface="Poppins" pitchFamily="2" charset="77"/>
                <a:cs typeface="Poppins" pitchFamily="2" charset="77"/>
              </a:rPr>
              <a:t>Development: </a:t>
            </a:r>
            <a:r>
              <a:rPr lang="en-US" sz="1050" dirty="0">
                <a:solidFill>
                  <a:schemeClr val="bg1"/>
                </a:solidFill>
                <a:latin typeface="Poppins" pitchFamily="2" charset="77"/>
                <a:cs typeface="Poppins" pitchFamily="2" charset="77"/>
              </a:rPr>
              <a:t>Access exclusive professional development, industry insights, and AAF national partner discounts.</a:t>
            </a:r>
          </a:p>
          <a:p>
            <a:pPr algn="l">
              <a:lnSpc>
                <a:spcPts val="1500"/>
              </a:lnSpc>
            </a:pPr>
            <a:r>
              <a:rPr lang="en-US" sz="1200" b="1" dirty="0">
                <a:solidFill>
                  <a:srgbClr val="FFC000"/>
                </a:solidFill>
                <a:latin typeface="Poppins" pitchFamily="2" charset="77"/>
                <a:cs typeface="Poppins" pitchFamily="2" charset="77"/>
              </a:rPr>
              <a:t>Industry Impact and Standards</a:t>
            </a:r>
          </a:p>
          <a:p>
            <a:pPr marL="171450" indent="-171450" algn="l">
              <a:lnSpc>
                <a:spcPts val="1300"/>
              </a:lnSpc>
              <a:spcAft>
                <a:spcPts val="500"/>
              </a:spcAft>
              <a:buFont typeface="Arial" panose="020B0604020202020204" pitchFamily="34" charset="0"/>
              <a:buChar char="•"/>
            </a:pPr>
            <a:r>
              <a:rPr lang="en-US" sz="1050" b="1" dirty="0">
                <a:solidFill>
                  <a:schemeClr val="bg1"/>
                </a:solidFill>
                <a:latin typeface="Poppins" pitchFamily="2" charset="77"/>
                <a:cs typeface="Poppins" pitchFamily="2" charset="77"/>
              </a:rPr>
              <a:t>Public Service: </a:t>
            </a:r>
            <a:r>
              <a:rPr lang="en-US" sz="1050" dirty="0">
                <a:solidFill>
                  <a:schemeClr val="bg1"/>
                </a:solidFill>
                <a:latin typeface="Poppins" pitchFamily="2" charset="77"/>
                <a:cs typeface="Poppins" pitchFamily="2" charset="77"/>
              </a:rPr>
              <a:t>Lead initiatives that improve the local community and the industry's public image.</a:t>
            </a:r>
          </a:p>
          <a:p>
            <a:pPr marL="171450" indent="-171450" algn="l">
              <a:lnSpc>
                <a:spcPts val="1300"/>
              </a:lnSpc>
              <a:spcAft>
                <a:spcPts val="500"/>
              </a:spcAft>
              <a:buFont typeface="Arial" panose="020B0604020202020204" pitchFamily="34" charset="0"/>
              <a:buChar char="•"/>
            </a:pPr>
            <a:r>
              <a:rPr lang="en-US" sz="1050" b="1" dirty="0">
                <a:solidFill>
                  <a:schemeClr val="bg1"/>
                </a:solidFill>
                <a:latin typeface="Poppins" pitchFamily="2" charset="77"/>
                <a:cs typeface="Poppins" pitchFamily="2" charset="77"/>
              </a:rPr>
              <a:t>Ethics: </a:t>
            </a:r>
            <a:r>
              <a:rPr lang="en-US" sz="1050" dirty="0">
                <a:solidFill>
                  <a:schemeClr val="bg1"/>
                </a:solidFill>
                <a:latin typeface="Poppins" pitchFamily="2" charset="77"/>
                <a:cs typeface="Poppins" pitchFamily="2" charset="77"/>
              </a:rPr>
              <a:t>Support programs that promote high industry standards and elevate consumer perception.</a:t>
            </a:r>
          </a:p>
        </p:txBody>
      </p:sp>
      <p:sp>
        <p:nvSpPr>
          <p:cNvPr id="8" name="TextBox 7">
            <a:extLst>
              <a:ext uri="{FF2B5EF4-FFF2-40B4-BE49-F238E27FC236}">
                <a16:creationId xmlns:a16="http://schemas.microsoft.com/office/drawing/2014/main" id="{C7DC010D-5705-E468-9FA1-90B82B6D1B16}"/>
              </a:ext>
            </a:extLst>
          </p:cNvPr>
          <p:cNvSpPr txBox="1"/>
          <p:nvPr/>
        </p:nvSpPr>
        <p:spPr>
          <a:xfrm>
            <a:off x="5769864" y="4701743"/>
            <a:ext cx="2943387"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Reasons to Belong, continued &gt;&gt;&gt;</a:t>
            </a:r>
          </a:p>
        </p:txBody>
      </p:sp>
    </p:spTree>
    <p:extLst>
      <p:ext uri="{BB962C8B-B14F-4D97-AF65-F5344CB8AC3E}">
        <p14:creationId xmlns:p14="http://schemas.microsoft.com/office/powerpoint/2010/main" val="39892000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DD410-915D-D571-9264-A8A44AE5AC71}"/>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F2DF95A9-8967-4AED-3089-2A7A795C1F84}"/>
              </a:ext>
            </a:extLst>
          </p:cNvPr>
          <p:cNvSpPr txBox="1">
            <a:spLocks/>
          </p:cNvSpPr>
          <p:nvPr/>
        </p:nvSpPr>
        <p:spPr>
          <a:xfrm>
            <a:off x="709174" y="1173658"/>
            <a:ext cx="7866907" cy="3023531"/>
          </a:xfrm>
          <a:prstGeom prst="rect">
            <a:avLst/>
          </a:prstGeom>
        </p:spPr>
        <p:txBody>
          <a:bodyPr numCol="1" spcCol="182880"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buNone/>
            </a:pPr>
            <a:r>
              <a:rPr lang="en-US" sz="1200" b="0" dirty="0"/>
              <a:t>Defining reasons to belong begins with simply showcasing the value of being an AAF member: </a:t>
            </a:r>
          </a:p>
          <a:p>
            <a:pPr marL="0" indent="0">
              <a:buNone/>
            </a:pPr>
            <a:endParaRPr lang="en-US" sz="1200" b="0" dirty="0"/>
          </a:p>
          <a:p>
            <a:pPr marL="0" indent="0">
              <a:buNone/>
            </a:pPr>
            <a:r>
              <a:rPr lang="en-US" sz="1200" dirty="0"/>
              <a:t>Professional Growth and Influence</a:t>
            </a:r>
          </a:p>
          <a:p>
            <a:r>
              <a:rPr lang="en-US" sz="1200" b="0" dirty="0"/>
              <a:t>Networking: Gain direct access to local industry leaders and peers.</a:t>
            </a:r>
          </a:p>
          <a:p>
            <a:r>
              <a:rPr lang="en-US" sz="1200" b="0" dirty="0"/>
              <a:t>Advocacy: Join the industry’s only grassroots legislative network to oppose advertising taxes and restrictions.</a:t>
            </a:r>
          </a:p>
          <a:p>
            <a:r>
              <a:rPr lang="en-US" sz="1200" b="0" dirty="0"/>
              <a:t>Development: Access exclusive professional development, industry insights, and AAF national partner discounts.</a:t>
            </a:r>
          </a:p>
          <a:p>
            <a:endParaRPr lang="en-US" sz="1200" b="0" dirty="0"/>
          </a:p>
          <a:p>
            <a:pPr marL="0" indent="0">
              <a:buNone/>
            </a:pPr>
            <a:r>
              <a:rPr lang="en-US" sz="1200" dirty="0"/>
              <a:t>Industry Impact and Standards</a:t>
            </a:r>
          </a:p>
          <a:p>
            <a:r>
              <a:rPr lang="en-US" sz="1200" b="0" dirty="0"/>
              <a:t>Public Service: Lead initiatives that improve the local community and the industry's public image.</a:t>
            </a:r>
          </a:p>
          <a:p>
            <a:r>
              <a:rPr lang="en-US" sz="1200" b="0" dirty="0"/>
              <a:t>Ethics: Support programs that promote high industry standards and elevate consumer perception.</a:t>
            </a:r>
          </a:p>
          <a:p>
            <a:pPr marL="0" indent="0">
              <a:buNone/>
            </a:pPr>
            <a:endParaRPr lang="en-US" sz="1200" b="0" dirty="0"/>
          </a:p>
          <a:p>
            <a:pPr marL="0" indent="0">
              <a:buNone/>
            </a:pPr>
            <a:endParaRPr lang="en-US" sz="1200" b="0" dirty="0"/>
          </a:p>
          <a:p>
            <a:pPr marL="0" indent="0">
              <a:buNone/>
            </a:pPr>
            <a:endParaRPr lang="en-US" sz="1200" b="0" dirty="0"/>
          </a:p>
          <a:p>
            <a:pPr marL="0" indent="0">
              <a:buNone/>
            </a:pPr>
            <a:endParaRPr lang="en-US" sz="1200" b="0" dirty="0"/>
          </a:p>
          <a:p>
            <a:pPr marL="0" indent="0">
              <a:buNone/>
            </a:pPr>
            <a:endParaRPr lang="en-US" sz="1200" b="0" dirty="0"/>
          </a:p>
        </p:txBody>
      </p:sp>
      <p:sp>
        <p:nvSpPr>
          <p:cNvPr id="9" name="Text Placeholder 4">
            <a:extLst>
              <a:ext uri="{FF2B5EF4-FFF2-40B4-BE49-F238E27FC236}">
                <a16:creationId xmlns:a16="http://schemas.microsoft.com/office/drawing/2014/main" id="{F2A97AB3-66DF-C171-BB8A-D0AEA9EFEDB8}"/>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64D8D0CE-E307-EE96-3C6F-1FEF4D6079CF}"/>
              </a:ext>
            </a:extLst>
          </p:cNvPr>
          <p:cNvSpPr txBox="1">
            <a:spLocks/>
          </p:cNvSpPr>
          <p:nvPr/>
        </p:nvSpPr>
        <p:spPr>
          <a:xfrm>
            <a:off x="453575" y="145628"/>
            <a:ext cx="7693730"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DEFINE REASONS TO BELONG</a:t>
            </a:r>
          </a:p>
        </p:txBody>
      </p:sp>
      <p:sp>
        <p:nvSpPr>
          <p:cNvPr id="7" name="Round Diagonal Corner Rectangle 6">
            <a:extLst>
              <a:ext uri="{FF2B5EF4-FFF2-40B4-BE49-F238E27FC236}">
                <a16:creationId xmlns:a16="http://schemas.microsoft.com/office/drawing/2014/main" id="{F2956489-6075-EB91-D8E2-6457FE0BFEDC}"/>
              </a:ext>
            </a:extLst>
          </p:cNvPr>
          <p:cNvSpPr/>
          <p:nvPr/>
        </p:nvSpPr>
        <p:spPr>
          <a:xfrm>
            <a:off x="329514" y="1082807"/>
            <a:ext cx="8501448" cy="2062729"/>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pPr>
            <a:r>
              <a:rPr lang="en-US" sz="1200" b="1" dirty="0">
                <a:solidFill>
                  <a:srgbClr val="FFC000"/>
                </a:solidFill>
                <a:latin typeface="Poppins" pitchFamily="2" charset="77"/>
                <a:cs typeface="Poppins" pitchFamily="2" charset="77"/>
              </a:rPr>
              <a:t>Recognition</a:t>
            </a:r>
          </a:p>
          <a:p>
            <a:pPr marL="171450" indent="-171450" algn="l">
              <a:lnSpc>
                <a:spcPts val="1300"/>
              </a:lnSpc>
              <a:spcAft>
                <a:spcPts val="500"/>
              </a:spcAft>
              <a:buFont typeface="Arial" panose="020B0604020202020204" pitchFamily="34" charset="0"/>
              <a:buChar char="•"/>
            </a:pPr>
            <a:r>
              <a:rPr lang="en-US" sz="1050" b="1" dirty="0">
                <a:solidFill>
                  <a:schemeClr val="bg1"/>
                </a:solidFill>
                <a:latin typeface="Poppins" pitchFamily="2" charset="77"/>
                <a:cs typeface="Poppins" pitchFamily="2" charset="77"/>
              </a:rPr>
              <a:t>Awards: </a:t>
            </a:r>
            <a:r>
              <a:rPr lang="en-US" sz="1050" dirty="0">
                <a:solidFill>
                  <a:schemeClr val="bg1"/>
                </a:solidFill>
                <a:latin typeface="Poppins" pitchFamily="2" charset="77"/>
                <a:cs typeface="Poppins" pitchFamily="2" charset="77"/>
              </a:rPr>
              <a:t>Find opportunities to be honored for creative excellence and industry contributions.</a:t>
            </a:r>
          </a:p>
          <a:p>
            <a:pPr marL="171450" indent="-171450" algn="l">
              <a:lnSpc>
                <a:spcPts val="1300"/>
              </a:lnSpc>
              <a:spcAft>
                <a:spcPts val="1200"/>
              </a:spcAft>
              <a:buFont typeface="Arial" panose="020B0604020202020204" pitchFamily="34" charset="0"/>
              <a:buChar char="•"/>
            </a:pPr>
            <a:r>
              <a:rPr lang="en-US" sz="1050" b="1" dirty="0">
                <a:solidFill>
                  <a:schemeClr val="bg1"/>
                </a:solidFill>
                <a:latin typeface="Poppins" pitchFamily="2" charset="77"/>
                <a:cs typeface="Poppins" pitchFamily="2" charset="77"/>
              </a:rPr>
              <a:t>Leadership: </a:t>
            </a:r>
            <a:r>
              <a:rPr lang="en-US" sz="1050" dirty="0">
                <a:solidFill>
                  <a:schemeClr val="bg1"/>
                </a:solidFill>
                <a:latin typeface="Poppins" pitchFamily="2" charset="77"/>
                <a:cs typeface="Poppins" pitchFamily="2" charset="77"/>
              </a:rPr>
              <a:t>Use a platform to gain influence within a professional chapter that impacts the local and national future of advertising.</a:t>
            </a:r>
          </a:p>
          <a:p>
            <a:pPr algn="l">
              <a:lnSpc>
                <a:spcPts val="1500"/>
              </a:lnSpc>
            </a:pPr>
            <a:r>
              <a:rPr lang="en-US" sz="1200" b="1" dirty="0">
                <a:solidFill>
                  <a:srgbClr val="FFC000"/>
                </a:solidFill>
                <a:latin typeface="Poppins" pitchFamily="2" charset="77"/>
                <a:cs typeface="Poppins" pitchFamily="2" charset="77"/>
              </a:rPr>
              <a:t>Tangible vs. Intangible</a:t>
            </a:r>
          </a:p>
          <a:p>
            <a:pPr algn="l">
              <a:lnSpc>
                <a:spcPts val="1300"/>
              </a:lnSpc>
              <a:spcAft>
                <a:spcPts val="500"/>
              </a:spcAft>
            </a:pPr>
            <a:r>
              <a:rPr lang="en-US" sz="1050" dirty="0">
                <a:solidFill>
                  <a:schemeClr val="bg1"/>
                </a:solidFill>
                <a:latin typeface="Poppins" pitchFamily="2" charset="77"/>
                <a:cs typeface="Poppins" pitchFamily="2" charset="77"/>
              </a:rPr>
              <a:t>The membership committee must package "the why" beyond just newsletters and rosters. Members need to understand that the intangible benefits (influence, rapport, and status) are the most valuable parts of their dues.</a:t>
            </a:r>
          </a:p>
        </p:txBody>
      </p:sp>
    </p:spTree>
    <p:extLst>
      <p:ext uri="{BB962C8B-B14F-4D97-AF65-F5344CB8AC3E}">
        <p14:creationId xmlns:p14="http://schemas.microsoft.com/office/powerpoint/2010/main" val="1154914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5A599-1457-C8A9-1DB7-AE6931E3C9AB}"/>
            </a:ext>
          </a:extLst>
        </p:cNvPr>
        <p:cNvGrpSpPr/>
        <p:nvPr/>
      </p:nvGrpSpPr>
      <p:grpSpPr>
        <a:xfrm>
          <a:off x="0" y="0"/>
          <a:ext cx="0" cy="0"/>
          <a:chOff x="0" y="0"/>
          <a:chExt cx="0" cy="0"/>
        </a:xfrm>
      </p:grpSpPr>
      <p:sp>
        <p:nvSpPr>
          <p:cNvPr id="3" name="Round Diagonal Corner Rectangle 2">
            <a:extLst>
              <a:ext uri="{FF2B5EF4-FFF2-40B4-BE49-F238E27FC236}">
                <a16:creationId xmlns:a16="http://schemas.microsoft.com/office/drawing/2014/main" id="{5444D6A0-6142-0D66-54BB-072FC73F8708}"/>
              </a:ext>
            </a:extLst>
          </p:cNvPr>
          <p:cNvSpPr/>
          <p:nvPr/>
        </p:nvSpPr>
        <p:spPr>
          <a:xfrm>
            <a:off x="329515" y="1472997"/>
            <a:ext cx="4230875" cy="1270203"/>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18288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The membership committee is responsible for recruitment, retention and involvement. Collectively these activities can be termed “membership development.”</a:t>
            </a:r>
          </a:p>
        </p:txBody>
      </p:sp>
      <p:sp>
        <p:nvSpPr>
          <p:cNvPr id="8" name="AN OVERVIEW OF multicultural growth  impact and implications">
            <a:extLst>
              <a:ext uri="{FF2B5EF4-FFF2-40B4-BE49-F238E27FC236}">
                <a16:creationId xmlns:a16="http://schemas.microsoft.com/office/drawing/2014/main" id="{B0943516-55E2-C2D1-F415-123DA530C321}"/>
              </a:ext>
            </a:extLst>
          </p:cNvPr>
          <p:cNvSpPr txBox="1">
            <a:spLocks/>
          </p:cNvSpPr>
          <p:nvPr/>
        </p:nvSpPr>
        <p:spPr>
          <a:xfrm>
            <a:off x="420623" y="362465"/>
            <a:ext cx="4016200"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COMMITTEE RESPONSIBILITY</a:t>
            </a:r>
          </a:p>
        </p:txBody>
      </p:sp>
      <p:pic>
        <p:nvPicPr>
          <p:cNvPr id="6" name="Picture 5">
            <a:extLst>
              <a:ext uri="{FF2B5EF4-FFF2-40B4-BE49-F238E27FC236}">
                <a16:creationId xmlns:a16="http://schemas.microsoft.com/office/drawing/2014/main" id="{F35BA115-3E08-DF3A-DCF4-0B5F3C9EF7DA}"/>
              </a:ext>
            </a:extLst>
          </p:cNvPr>
          <p:cNvPicPr>
            <a:picLocks noChangeAspect="1"/>
          </p:cNvPicPr>
          <p:nvPr/>
        </p:nvPicPr>
        <p:blipFill>
          <a:blip r:embed="rId2">
            <a:extLst>
              <a:ext uri="{28A0092B-C50C-407E-A947-70E740481C1C}">
                <a14:useLocalDpi xmlns:a14="http://schemas.microsoft.com/office/drawing/2010/main" val="0"/>
              </a:ext>
            </a:extLst>
          </a:blip>
          <a:srcRect l="26897" r="12079"/>
          <a:stretch>
            <a:fillRect/>
          </a:stretch>
        </p:blipFill>
        <p:spPr>
          <a:xfrm>
            <a:off x="4436824" y="0"/>
            <a:ext cx="4707176" cy="5143500"/>
          </a:xfrm>
          <a:prstGeom prst="rect">
            <a:avLst/>
          </a:prstGeom>
        </p:spPr>
      </p:pic>
    </p:spTree>
    <p:extLst>
      <p:ext uri="{BB962C8B-B14F-4D97-AF65-F5344CB8AC3E}">
        <p14:creationId xmlns:p14="http://schemas.microsoft.com/office/powerpoint/2010/main" val="2223677215"/>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BACAE-1485-D082-C7A8-4003C3017505}"/>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38D9833E-D034-DD77-8A50-CFB8C2B788F6}"/>
              </a:ext>
            </a:extLst>
          </p:cNvPr>
          <p:cNvSpPr/>
          <p:nvPr/>
        </p:nvSpPr>
        <p:spPr>
          <a:xfrm>
            <a:off x="329514" y="1082808"/>
            <a:ext cx="8501448" cy="2405383"/>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Establish a small exhibit area at each meeting and feature one or more of your members.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Create an “Unsung Heroes” award to honor those who make valuable contributions to the chapter but are not usually recognized for their efforts.</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Provide members with every opportunity to be involved and personally invite their participation. • Promote member attendance at meetings. Work with the chapter’s program committee on meeting content and promotion.</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Respond to expressed member needs and interests. Ask for member input and feedback. </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Recognize and honor longtime members on their significant anniversaries of membership, such as their fifth, 10th, 15th, 20th, etc.</a:t>
            </a:r>
          </a:p>
        </p:txBody>
      </p:sp>
      <p:sp>
        <p:nvSpPr>
          <p:cNvPr id="9" name="Text Placeholder 4">
            <a:extLst>
              <a:ext uri="{FF2B5EF4-FFF2-40B4-BE49-F238E27FC236}">
                <a16:creationId xmlns:a16="http://schemas.microsoft.com/office/drawing/2014/main" id="{9F248AA5-3428-F73A-3BB8-50297F3F0922}"/>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69D63912-94B4-B0BD-64EC-3AF6E41E021A}"/>
              </a:ext>
            </a:extLst>
          </p:cNvPr>
          <p:cNvSpPr txBox="1">
            <a:spLocks/>
          </p:cNvSpPr>
          <p:nvPr/>
        </p:nvSpPr>
        <p:spPr>
          <a:xfrm>
            <a:off x="453575" y="145628"/>
            <a:ext cx="7282250"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RETENTION IDEAS</a:t>
            </a:r>
          </a:p>
        </p:txBody>
      </p:sp>
    </p:spTree>
    <p:extLst>
      <p:ext uri="{BB962C8B-B14F-4D97-AF65-F5344CB8AC3E}">
        <p14:creationId xmlns:p14="http://schemas.microsoft.com/office/powerpoint/2010/main" val="2005641647"/>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BEEC5-F723-A7E9-B033-D9649487B089}"/>
            </a:ext>
          </a:extLst>
        </p:cNvPr>
        <p:cNvGrpSpPr/>
        <p:nvPr/>
      </p:nvGrpSpPr>
      <p:grpSpPr>
        <a:xfrm>
          <a:off x="0" y="0"/>
          <a:ext cx="0" cy="0"/>
          <a:chOff x="0" y="0"/>
          <a:chExt cx="0" cy="0"/>
        </a:xfrm>
      </p:grpSpPr>
      <p:pic>
        <p:nvPicPr>
          <p:cNvPr id="3" name="Picture 2" descr="A group of people sitting in a circle&#10;&#10;AI-generated content may be incorrect.">
            <a:extLst>
              <a:ext uri="{FF2B5EF4-FFF2-40B4-BE49-F238E27FC236}">
                <a16:creationId xmlns:a16="http://schemas.microsoft.com/office/drawing/2014/main" id="{E7EE6D9F-875D-CD65-57A0-B8847E2BC5A0}"/>
              </a:ext>
            </a:extLst>
          </p:cNvPr>
          <p:cNvPicPr>
            <a:picLocks noChangeAspect="1"/>
          </p:cNvPicPr>
          <p:nvPr/>
        </p:nvPicPr>
        <p:blipFill>
          <a:blip r:embed="rId3">
            <a:extLst>
              <a:ext uri="{28A0092B-C50C-407E-A947-70E740481C1C}">
                <a14:useLocalDpi xmlns:a14="http://schemas.microsoft.com/office/drawing/2010/main" val="0"/>
              </a:ext>
            </a:extLst>
          </a:blip>
          <a:srcRect b="16697"/>
          <a:stretch>
            <a:fillRect/>
          </a:stretch>
        </p:blipFill>
        <p:spPr>
          <a:xfrm>
            <a:off x="-57666" y="-32123"/>
            <a:ext cx="9322937" cy="5175623"/>
          </a:xfrm>
          <a:prstGeom prst="rect">
            <a:avLst/>
          </a:prstGeom>
        </p:spPr>
      </p:pic>
      <p:sp>
        <p:nvSpPr>
          <p:cNvPr id="2" name="Round Diagonal Corner Rectangle 1">
            <a:extLst>
              <a:ext uri="{FF2B5EF4-FFF2-40B4-BE49-F238E27FC236}">
                <a16:creationId xmlns:a16="http://schemas.microsoft.com/office/drawing/2014/main" id="{0BA34653-C393-628A-8E5B-73EBECC9E439}"/>
              </a:ext>
            </a:extLst>
          </p:cNvPr>
          <p:cNvSpPr/>
          <p:nvPr/>
        </p:nvSpPr>
        <p:spPr>
          <a:xfrm>
            <a:off x="329514" y="271849"/>
            <a:ext cx="8501448" cy="4554984"/>
          </a:xfrm>
          <a:prstGeom prst="round2DiagRect">
            <a:avLst/>
          </a:prstGeom>
          <a:solidFill>
            <a:srgbClr val="E92729">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6BE9E7B9-192A-65EF-00C9-74E7B9B6EB6B}"/>
              </a:ext>
            </a:extLst>
          </p:cNvPr>
          <p:cNvSpPr txBox="1">
            <a:spLocks/>
          </p:cNvSpPr>
          <p:nvPr/>
        </p:nvSpPr>
        <p:spPr>
          <a:xfrm>
            <a:off x="757009" y="1482088"/>
            <a:ext cx="7576763"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IDENTIFY &amp; RESPOND TO POTENTIAL PROBLEMS</a:t>
            </a:r>
          </a:p>
        </p:txBody>
      </p:sp>
    </p:spTree>
    <p:extLst>
      <p:ext uri="{BB962C8B-B14F-4D97-AF65-F5344CB8AC3E}">
        <p14:creationId xmlns:p14="http://schemas.microsoft.com/office/powerpoint/2010/main" val="1090481293"/>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C3EBD-D2CF-3A0A-F903-25BF75AB5294}"/>
            </a:ext>
          </a:extLst>
        </p:cNvPr>
        <p:cNvGrpSpPr/>
        <p:nvPr/>
      </p:nvGrpSpPr>
      <p:grpSpPr>
        <a:xfrm>
          <a:off x="0" y="0"/>
          <a:ext cx="0" cy="0"/>
          <a:chOff x="0" y="0"/>
          <a:chExt cx="0" cy="0"/>
        </a:xfrm>
      </p:grpSpPr>
      <p:sp>
        <p:nvSpPr>
          <p:cNvPr id="5" name="Round Diagonal Corner Rectangle 4">
            <a:extLst>
              <a:ext uri="{FF2B5EF4-FFF2-40B4-BE49-F238E27FC236}">
                <a16:creationId xmlns:a16="http://schemas.microsoft.com/office/drawing/2014/main" id="{41EE3AE8-C9F1-1A15-5E65-F883C0595ABB}"/>
              </a:ext>
            </a:extLst>
          </p:cNvPr>
          <p:cNvSpPr/>
          <p:nvPr/>
        </p:nvSpPr>
        <p:spPr>
          <a:xfrm>
            <a:off x="281883" y="2464949"/>
            <a:ext cx="4290117" cy="1804614"/>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274320" bIns="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Failure to pay dues and non-participatory behavior are the two biggest clues to member dissatisfaction. The membership committee should be alert to these issues. Accordingly, it is important for the membership committee to monitor chapter dues records and meeting and event attendance.</a:t>
            </a:r>
          </a:p>
        </p:txBody>
      </p:sp>
      <p:pic>
        <p:nvPicPr>
          <p:cNvPr id="10" name="Picture 9" descr="A person standing at a podium&#10;&#10;AI-generated content may be incorrect.">
            <a:extLst>
              <a:ext uri="{FF2B5EF4-FFF2-40B4-BE49-F238E27FC236}">
                <a16:creationId xmlns:a16="http://schemas.microsoft.com/office/drawing/2014/main" id="{BD12A2C4-E6F6-225C-A61A-849E509CB651}"/>
              </a:ext>
            </a:extLst>
          </p:cNvPr>
          <p:cNvPicPr>
            <a:picLocks noChangeAspect="1"/>
          </p:cNvPicPr>
          <p:nvPr/>
        </p:nvPicPr>
        <p:blipFill>
          <a:blip r:embed="rId2" cstate="print">
            <a:extLst>
              <a:ext uri="{28A0092B-C50C-407E-A947-70E740481C1C}">
                <a14:useLocalDpi xmlns:a14="http://schemas.microsoft.com/office/drawing/2010/main" val="0"/>
              </a:ext>
            </a:extLst>
          </a:blip>
          <a:srcRect l="5578" r="33427"/>
          <a:stretch>
            <a:fillRect/>
          </a:stretch>
        </p:blipFill>
        <p:spPr>
          <a:xfrm>
            <a:off x="4436823" y="0"/>
            <a:ext cx="4707177" cy="5143500"/>
          </a:xfrm>
          <a:prstGeom prst="rect">
            <a:avLst/>
          </a:prstGeom>
        </p:spPr>
      </p:pic>
      <p:sp>
        <p:nvSpPr>
          <p:cNvPr id="4" name="AN OVERVIEW OF multicultural growth  impact and implications">
            <a:extLst>
              <a:ext uri="{FF2B5EF4-FFF2-40B4-BE49-F238E27FC236}">
                <a16:creationId xmlns:a16="http://schemas.microsoft.com/office/drawing/2014/main" id="{DF8ADC98-2A51-2854-2FAD-5AF69B58D8D6}"/>
              </a:ext>
            </a:extLst>
          </p:cNvPr>
          <p:cNvSpPr txBox="1">
            <a:spLocks/>
          </p:cNvSpPr>
          <p:nvPr/>
        </p:nvSpPr>
        <p:spPr>
          <a:xfrm>
            <a:off x="9407620" y="2320028"/>
            <a:ext cx="954596" cy="616085"/>
          </a:xfrm>
          <a:prstGeom prst="rect">
            <a:avLst/>
          </a:prstGeom>
          <a:solidFill>
            <a:srgbClr val="2FC3E5"/>
          </a:solid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defRPr sz="7500" spc="700">
                <a:latin typeface="Arial"/>
                <a:ea typeface="Arial"/>
                <a:cs typeface="Arial"/>
                <a:sym typeface="Arial"/>
              </a:defRPr>
            </a:pPr>
            <a:endParaRPr lang="en-US" sz="3200" b="1" spc="300" dirty="0">
              <a:solidFill>
                <a:srgbClr val="FFFEFF"/>
              </a:solidFill>
              <a:latin typeface="Poppins"/>
              <a:ea typeface="Arial"/>
              <a:cs typeface="Poppins"/>
              <a:sym typeface="Arial"/>
            </a:endParaRPr>
          </a:p>
        </p:txBody>
      </p:sp>
      <p:sp>
        <p:nvSpPr>
          <p:cNvPr id="9" name="Striped Right Arrow 8">
            <a:extLst>
              <a:ext uri="{FF2B5EF4-FFF2-40B4-BE49-F238E27FC236}">
                <a16:creationId xmlns:a16="http://schemas.microsoft.com/office/drawing/2014/main" id="{78F3A9C8-024B-3D3B-F2EF-9105C224B14D}"/>
              </a:ext>
            </a:extLst>
          </p:cNvPr>
          <p:cNvSpPr/>
          <p:nvPr/>
        </p:nvSpPr>
        <p:spPr>
          <a:xfrm>
            <a:off x="9545009" y="2446660"/>
            <a:ext cx="674557" cy="393976"/>
          </a:xfrm>
          <a:prstGeom prst="striped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3" name="AN OVERVIEW OF multicultural growth  impact and implications">
            <a:extLst>
              <a:ext uri="{FF2B5EF4-FFF2-40B4-BE49-F238E27FC236}">
                <a16:creationId xmlns:a16="http://schemas.microsoft.com/office/drawing/2014/main" id="{B6BF0DB3-3E26-C69B-8645-6FE30847B72D}"/>
              </a:ext>
            </a:extLst>
          </p:cNvPr>
          <p:cNvSpPr txBox="1">
            <a:spLocks/>
          </p:cNvSpPr>
          <p:nvPr/>
        </p:nvSpPr>
        <p:spPr>
          <a:xfrm>
            <a:off x="420623" y="892226"/>
            <a:ext cx="3752579"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IDENTIFY &amp; RESPOND TO POTENTIAL PROBLEMS</a:t>
            </a:r>
          </a:p>
        </p:txBody>
      </p:sp>
    </p:spTree>
    <p:extLst>
      <p:ext uri="{BB962C8B-B14F-4D97-AF65-F5344CB8AC3E}">
        <p14:creationId xmlns:p14="http://schemas.microsoft.com/office/powerpoint/2010/main" val="3383192473"/>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F3978-A757-252E-C61E-C8B2D28E7443}"/>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6D9AE66A-6F34-5102-3280-CB3B5D0C4090}"/>
              </a:ext>
            </a:extLst>
          </p:cNvPr>
          <p:cNvSpPr/>
          <p:nvPr/>
        </p:nvSpPr>
        <p:spPr>
          <a:xfrm>
            <a:off x="329514" y="1082808"/>
            <a:ext cx="8501448" cy="2405384"/>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To prevent quiet resignations, chapters must prioritize direct outreach when participation or dues lapse. When a member misses meetings or payments, a committee representative should call to identify any underlying issues rather than simply asking for money. Addressing these concerns immediately can often save a membership before it reaches the point of resignation.</a:t>
            </a:r>
          </a:p>
          <a:p>
            <a:pPr algn="l">
              <a:lnSpc>
                <a:spcPts val="1500"/>
              </a:lnSpc>
              <a:spcAft>
                <a:spcPts val="900"/>
              </a:spcAft>
            </a:pPr>
            <a:r>
              <a:rPr lang="en-US" sz="1050" dirty="0">
                <a:solidFill>
                  <a:schemeClr val="bg1"/>
                </a:solidFill>
                <a:latin typeface="Poppins" pitchFamily="2" charset="77"/>
                <a:cs typeface="Poppins" pitchFamily="2" charset="77"/>
              </a:rPr>
              <a:t>If a member does choose to leave, the chapter should conduct a formal exit interview to uncover specific weaknesses. Common reasons for leaving include feeling excluded by "cliques," a lack of involvement, or inconvenient meeting logistics. Every resignation is a valuable data point that helps leadership implement structural changes to improve the experience for remaining members.</a:t>
            </a:r>
          </a:p>
        </p:txBody>
      </p:sp>
      <p:sp>
        <p:nvSpPr>
          <p:cNvPr id="9" name="Text Placeholder 4">
            <a:extLst>
              <a:ext uri="{FF2B5EF4-FFF2-40B4-BE49-F238E27FC236}">
                <a16:creationId xmlns:a16="http://schemas.microsoft.com/office/drawing/2014/main" id="{81EE33D5-714D-17A7-4C89-18B250042D0C}"/>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5C28BF3F-BDF7-97B3-FEAB-7842B4FCFF75}"/>
              </a:ext>
            </a:extLst>
          </p:cNvPr>
          <p:cNvSpPr txBox="1">
            <a:spLocks/>
          </p:cNvSpPr>
          <p:nvPr/>
        </p:nvSpPr>
        <p:spPr>
          <a:xfrm>
            <a:off x="453575" y="145628"/>
            <a:ext cx="7684586"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PERSONAL CONTACT</a:t>
            </a:r>
          </a:p>
        </p:txBody>
      </p:sp>
    </p:spTree>
    <p:extLst>
      <p:ext uri="{BB962C8B-B14F-4D97-AF65-F5344CB8AC3E}">
        <p14:creationId xmlns:p14="http://schemas.microsoft.com/office/powerpoint/2010/main" val="1289753405"/>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48C9E-FB03-90DF-A658-5AA56341596F}"/>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DBC75A14-0DFD-3B48-861B-59322EE7AAFF}"/>
              </a:ext>
            </a:extLst>
          </p:cNvPr>
          <p:cNvSpPr/>
          <p:nvPr/>
        </p:nvSpPr>
        <p:spPr>
          <a:xfrm>
            <a:off x="329514" y="1082808"/>
            <a:ext cx="8501448" cy="2405384"/>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An exit interview is typically a phone call during which the chapter representative asks the resigned member a series of questions pertaining to membership activities, benefits and services. The purpose of the call is to identify what prompted the membership resignation. Exit interviews are an incredible source of information and input. </a:t>
            </a:r>
          </a:p>
          <a:p>
            <a:pPr algn="l">
              <a:lnSpc>
                <a:spcPts val="1500"/>
              </a:lnSpc>
              <a:spcAft>
                <a:spcPts val="900"/>
              </a:spcAft>
            </a:pPr>
            <a:r>
              <a:rPr lang="en-US" sz="1050" dirty="0">
                <a:solidFill>
                  <a:schemeClr val="bg1"/>
                </a:solidFill>
                <a:latin typeface="Poppins" pitchFamily="2" charset="77"/>
                <a:cs typeface="Poppins" pitchFamily="2" charset="77"/>
              </a:rPr>
              <a:t>It is up to the membership committee to monitor exit interview responses and determine if there is a pattern. If a pattern surfaces, it is important to bring the problem to the attention of the full chapter board. </a:t>
            </a:r>
          </a:p>
          <a:p>
            <a:pPr algn="l">
              <a:lnSpc>
                <a:spcPts val="1500"/>
              </a:lnSpc>
              <a:spcAft>
                <a:spcPts val="900"/>
              </a:spcAft>
            </a:pPr>
            <a:r>
              <a:rPr lang="en-US" sz="1050" dirty="0">
                <a:solidFill>
                  <a:schemeClr val="bg1"/>
                </a:solidFill>
                <a:latin typeface="Poppins" pitchFamily="2" charset="77"/>
                <a:cs typeface="Poppins" pitchFamily="2" charset="77"/>
              </a:rPr>
              <a:t>In cases where the members are resigning for personal or career reasons, thank them for their previous support. If appropriate, encourage them to seek chapter membership elsewhere and ask them to provide a recommendation of someone else from their organization to become a member. In every case, give them best wishes for future successes.</a:t>
            </a:r>
          </a:p>
        </p:txBody>
      </p:sp>
      <p:sp>
        <p:nvSpPr>
          <p:cNvPr id="9" name="Text Placeholder 4">
            <a:extLst>
              <a:ext uri="{FF2B5EF4-FFF2-40B4-BE49-F238E27FC236}">
                <a16:creationId xmlns:a16="http://schemas.microsoft.com/office/drawing/2014/main" id="{8F5559C9-BD7B-61AE-7B3F-41A829C8A671}"/>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E8485E8C-CE57-1C54-022F-A2F31625B466}"/>
              </a:ext>
            </a:extLst>
          </p:cNvPr>
          <p:cNvSpPr txBox="1">
            <a:spLocks/>
          </p:cNvSpPr>
          <p:nvPr/>
        </p:nvSpPr>
        <p:spPr>
          <a:xfrm>
            <a:off x="453575" y="145628"/>
            <a:ext cx="7565714"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THE EXIT INTERVIEW</a:t>
            </a:r>
          </a:p>
        </p:txBody>
      </p:sp>
    </p:spTree>
    <p:extLst>
      <p:ext uri="{BB962C8B-B14F-4D97-AF65-F5344CB8AC3E}">
        <p14:creationId xmlns:p14="http://schemas.microsoft.com/office/powerpoint/2010/main" val="2517896697"/>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48435-0FEE-E5C6-0B0D-4CE02874BF2D}"/>
            </a:ext>
          </a:extLst>
        </p:cNvPr>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B03EB4C6-D199-C1C4-6B7B-6FC96E55CF48}"/>
              </a:ext>
            </a:extLst>
          </p:cNvPr>
          <p:cNvSpPr/>
          <p:nvPr/>
        </p:nvSpPr>
        <p:spPr>
          <a:xfrm>
            <a:off x="329514" y="1046231"/>
            <a:ext cx="8501448" cy="3155380"/>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While the size of the membership committee should depend upon the chapter’s membership size and scope of planned membership activities, it is important to have multiple people in addition to the chairman on this committee. This will encourage more involvement in the primary areas of membership development: recruitment, retention and involvement.</a:t>
            </a:r>
          </a:p>
          <a:p>
            <a:pPr algn="l">
              <a:lnSpc>
                <a:spcPts val="1500"/>
              </a:lnSpc>
              <a:spcAft>
                <a:spcPts val="900"/>
              </a:spcAft>
            </a:pPr>
            <a:r>
              <a:rPr lang="en-US" sz="1050" dirty="0">
                <a:solidFill>
                  <a:schemeClr val="bg1"/>
                </a:solidFill>
                <a:latin typeface="Poppins" pitchFamily="2" charset="77"/>
                <a:cs typeface="Poppins" pitchFamily="2" charset="77"/>
              </a:rPr>
              <a:t>If the membership committee is large, it is a good idea to organize members into subcommittees, each with its own chairman. This structure facilitates productive meetings and provides a mechanism for easy reporting. It also involves more members in a leadership capacity that is important for grooming future committee chairs.</a:t>
            </a:r>
          </a:p>
          <a:p>
            <a:pPr algn="l">
              <a:lnSpc>
                <a:spcPts val="1500"/>
              </a:lnSpc>
              <a:spcAft>
                <a:spcPts val="900"/>
              </a:spcAft>
            </a:pPr>
            <a:r>
              <a:rPr lang="en-US" sz="1050" dirty="0">
                <a:solidFill>
                  <a:schemeClr val="bg1"/>
                </a:solidFill>
                <a:latin typeface="Poppins" pitchFamily="2" charset="77"/>
                <a:cs typeface="Poppins" pitchFamily="2" charset="77"/>
              </a:rPr>
              <a:t>Whether the membership committee operates as a whole or by subcommittee, it is the chairman’s responsibility to coordinate membership development activity, establish objectives and monitor execution and progress.</a:t>
            </a:r>
          </a:p>
          <a:p>
            <a:pPr algn="l">
              <a:lnSpc>
                <a:spcPts val="1500"/>
              </a:lnSpc>
              <a:spcAft>
                <a:spcPts val="900"/>
              </a:spcAft>
            </a:pPr>
            <a:r>
              <a:rPr lang="en-US" sz="1050" dirty="0">
                <a:solidFill>
                  <a:schemeClr val="bg1"/>
                </a:solidFill>
                <a:latin typeface="Poppins" pitchFamily="2" charset="77"/>
                <a:cs typeface="Poppins" pitchFamily="2" charset="77"/>
              </a:rPr>
              <a:t>Close coordination of committee activity is critical as the areas of membership development are interrelated. For example, involvement is also a membership retention tool.</a:t>
            </a:r>
          </a:p>
        </p:txBody>
      </p:sp>
      <p:sp>
        <p:nvSpPr>
          <p:cNvPr id="9" name="Text Placeholder 4">
            <a:extLst>
              <a:ext uri="{FF2B5EF4-FFF2-40B4-BE49-F238E27FC236}">
                <a16:creationId xmlns:a16="http://schemas.microsoft.com/office/drawing/2014/main" id="{9CF35AA8-D970-359F-6472-AF8B71C6B02C}"/>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Round Diagonal Corner Rectangle 3">
            <a:extLst>
              <a:ext uri="{FF2B5EF4-FFF2-40B4-BE49-F238E27FC236}">
                <a16:creationId xmlns:a16="http://schemas.microsoft.com/office/drawing/2014/main" id="{0078B47D-6C45-CE02-4A4B-286AD41DE08D}"/>
              </a:ext>
            </a:extLst>
          </p:cNvPr>
          <p:cNvSpPr/>
          <p:nvPr/>
        </p:nvSpPr>
        <p:spPr>
          <a:xfrm>
            <a:off x="6318422" y="3880412"/>
            <a:ext cx="2199993" cy="642398"/>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Chapter Leadership Resources</a:t>
            </a:r>
            <a:endParaRPr lang="en-US" sz="900" b="1" dirty="0">
              <a:solidFill>
                <a:schemeClr val="tx1"/>
              </a:solidFill>
              <a:latin typeface="Poppins" pitchFamily="2" charset="77"/>
              <a:cs typeface="Poppins" pitchFamily="2" charset="77"/>
            </a:endParaRPr>
          </a:p>
          <a:p>
            <a:pPr algn="l" defTabSz="825500"/>
            <a:r>
              <a:rPr lang="en-US" sz="900" dirty="0">
                <a:solidFill>
                  <a:schemeClr val="tx1"/>
                </a:solidFill>
                <a:latin typeface="Poppins" pitchFamily="2" charset="77"/>
                <a:cs typeface="Poppins" pitchFamily="2" charset="77"/>
              </a:rPr>
              <a:t>from the AAF</a:t>
            </a:r>
          </a:p>
        </p:txBody>
      </p:sp>
      <p:sp>
        <p:nvSpPr>
          <p:cNvPr id="7" name="AN OVERVIEW OF multicultural growth  impact and implications">
            <a:extLst>
              <a:ext uri="{FF2B5EF4-FFF2-40B4-BE49-F238E27FC236}">
                <a16:creationId xmlns:a16="http://schemas.microsoft.com/office/drawing/2014/main" id="{E3A0B7A3-785F-5230-4F52-773EA4125E4F}"/>
              </a:ext>
            </a:extLst>
          </p:cNvPr>
          <p:cNvSpPr txBox="1">
            <a:spLocks/>
          </p:cNvSpPr>
          <p:nvPr/>
        </p:nvSpPr>
        <p:spPr>
          <a:xfrm>
            <a:off x="420623" y="153089"/>
            <a:ext cx="8155458"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COMMITTEE SIZE &amp; COMPOSITION</a:t>
            </a:r>
          </a:p>
        </p:txBody>
      </p:sp>
      <p:sp>
        <p:nvSpPr>
          <p:cNvPr id="2" name="TextBox 1">
            <a:extLst>
              <a:ext uri="{FF2B5EF4-FFF2-40B4-BE49-F238E27FC236}">
                <a16:creationId xmlns:a16="http://schemas.microsoft.com/office/drawing/2014/main" id="{39BFC43D-4828-DECA-A333-DBA2A3A0CAFB}"/>
              </a:ext>
            </a:extLst>
          </p:cNvPr>
          <p:cNvSpPr txBox="1"/>
          <p:nvPr/>
        </p:nvSpPr>
        <p:spPr>
          <a:xfrm>
            <a:off x="5777714" y="4673939"/>
            <a:ext cx="2935538"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Committee Size &amp; Composition, continued &gt;&gt;&gt;</a:t>
            </a:r>
          </a:p>
        </p:txBody>
      </p:sp>
    </p:spTree>
    <p:extLst>
      <p:ext uri="{BB962C8B-B14F-4D97-AF65-F5344CB8AC3E}">
        <p14:creationId xmlns:p14="http://schemas.microsoft.com/office/powerpoint/2010/main" val="157908379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B23D6-5870-1EAF-8F8D-53A70BCA0ACF}"/>
            </a:ext>
          </a:extLst>
        </p:cNvPr>
        <p:cNvGrpSpPr/>
        <p:nvPr/>
      </p:nvGrpSpPr>
      <p:grpSpPr>
        <a:xfrm>
          <a:off x="0" y="0"/>
          <a:ext cx="0" cy="0"/>
          <a:chOff x="0" y="0"/>
          <a:chExt cx="0" cy="0"/>
        </a:xfrm>
      </p:grpSpPr>
      <p:sp>
        <p:nvSpPr>
          <p:cNvPr id="8" name="Round Diagonal Corner Rectangle 7">
            <a:extLst>
              <a:ext uri="{FF2B5EF4-FFF2-40B4-BE49-F238E27FC236}">
                <a16:creationId xmlns:a16="http://schemas.microsoft.com/office/drawing/2014/main" id="{9CEB5946-6555-A87E-4A4F-CA042479473A}"/>
              </a:ext>
            </a:extLst>
          </p:cNvPr>
          <p:cNvSpPr/>
          <p:nvPr/>
        </p:nvSpPr>
        <p:spPr>
          <a:xfrm>
            <a:off x="329514" y="1046230"/>
            <a:ext cx="8501448" cy="3476579"/>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27432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In addition, close coordination with other chapter committees is essential. For example, chapter programs are a primary membership recruitment and retention tool. Therefore, the membership committee has a vested interest in making sure the meetings have good content, are valuable as networking opportunities and are entertaining.</a:t>
            </a:r>
          </a:p>
          <a:p>
            <a:pPr algn="l">
              <a:lnSpc>
                <a:spcPts val="1500"/>
              </a:lnSpc>
              <a:spcAft>
                <a:spcPts val="900"/>
              </a:spcAft>
            </a:pPr>
            <a:r>
              <a:rPr lang="en-US" sz="1050" dirty="0">
                <a:solidFill>
                  <a:schemeClr val="bg1"/>
                </a:solidFill>
                <a:latin typeface="Poppins" pitchFamily="2" charset="77"/>
                <a:cs typeface="Poppins" pitchFamily="2" charset="77"/>
              </a:rPr>
              <a:t>Because membership committee members represent your chapter to current and prospective members, the chairman should be selective in choosing people and making assignments. Committee members must be knowledgeable about the chapter’s mission, areas of operation and programs.</a:t>
            </a:r>
          </a:p>
          <a:p>
            <a:pPr algn="l">
              <a:lnSpc>
                <a:spcPts val="1500"/>
              </a:lnSpc>
              <a:spcAft>
                <a:spcPts val="900"/>
              </a:spcAft>
            </a:pPr>
            <a:r>
              <a:rPr lang="en-US" sz="1050" dirty="0">
                <a:solidFill>
                  <a:schemeClr val="bg1"/>
                </a:solidFill>
                <a:latin typeface="Poppins" pitchFamily="2" charset="77"/>
                <a:cs typeface="Poppins" pitchFamily="2" charset="77"/>
              </a:rPr>
              <a:t>Membership committee members should also be respected in the advertising community and the local community at large. Ideally committee members should be well connected within the industry and involved in other volunteer organizations to expand the chapter’s prospect reach.</a:t>
            </a:r>
          </a:p>
          <a:p>
            <a:pPr algn="l">
              <a:lnSpc>
                <a:spcPts val="1500"/>
              </a:lnSpc>
              <a:spcAft>
                <a:spcPts val="900"/>
              </a:spcAft>
            </a:pPr>
            <a:r>
              <a:rPr lang="en-US" sz="1050" dirty="0">
                <a:solidFill>
                  <a:schemeClr val="bg1"/>
                </a:solidFill>
                <a:latin typeface="Poppins" pitchFamily="2" charset="77"/>
                <a:cs typeface="Poppins" pitchFamily="2" charset="77"/>
              </a:rPr>
              <a:t>In addition, committee members must be available to meet regularly and contribute their time.</a:t>
            </a:r>
          </a:p>
          <a:p>
            <a:pPr algn="l">
              <a:lnSpc>
                <a:spcPts val="1500"/>
              </a:lnSpc>
              <a:spcAft>
                <a:spcPts val="900"/>
              </a:spcAft>
            </a:pPr>
            <a:r>
              <a:rPr lang="en-US" sz="1050" dirty="0">
                <a:solidFill>
                  <a:schemeClr val="bg1"/>
                </a:solidFill>
                <a:latin typeface="Poppins" pitchFamily="2" charset="77"/>
                <a:cs typeface="Poppins" pitchFamily="2" charset="77"/>
              </a:rPr>
              <a:t>In selecting committee members, you should seek a balanced representation of all elements of the advertising profession in your community. It should reflect advertisers, media, advertising agencies and suppliers. Balance on the committee will help keep representation of advertising segments within the membership balanced.</a:t>
            </a:r>
          </a:p>
        </p:txBody>
      </p:sp>
      <p:sp>
        <p:nvSpPr>
          <p:cNvPr id="9" name="Text Placeholder 4">
            <a:extLst>
              <a:ext uri="{FF2B5EF4-FFF2-40B4-BE49-F238E27FC236}">
                <a16:creationId xmlns:a16="http://schemas.microsoft.com/office/drawing/2014/main" id="{47BECDE5-78F0-298F-E769-886ABD7E6691}"/>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7" name="AN OVERVIEW OF multicultural growth  impact and implications">
            <a:extLst>
              <a:ext uri="{FF2B5EF4-FFF2-40B4-BE49-F238E27FC236}">
                <a16:creationId xmlns:a16="http://schemas.microsoft.com/office/drawing/2014/main" id="{89F8D935-3EA5-3A70-1193-3C4747C0C43C}"/>
              </a:ext>
            </a:extLst>
          </p:cNvPr>
          <p:cNvSpPr txBox="1">
            <a:spLocks/>
          </p:cNvSpPr>
          <p:nvPr/>
        </p:nvSpPr>
        <p:spPr>
          <a:xfrm>
            <a:off x="420623" y="153089"/>
            <a:ext cx="8155458" cy="1110532"/>
          </a:xfrm>
          <a:prstGeom prst="rect">
            <a:avLst/>
          </a:prstGeom>
          <a:noFill/>
          <a:ln w="12700">
            <a:miter lim="400000"/>
          </a:ln>
          <a:extLst>
            <a:ext uri="{C572A759-6A51-4108-AA02-DFA0A04FC94B}">
              <ma14:wrappingTextBoxFlag xmlns="" xmlns:ma14="http://schemas.microsoft.com/office/mac/drawingml/2011/main"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COMMITTEE SIZE &amp; COMPOSITION</a:t>
            </a:r>
          </a:p>
        </p:txBody>
      </p:sp>
    </p:spTree>
    <p:extLst>
      <p:ext uri="{BB962C8B-B14F-4D97-AF65-F5344CB8AC3E}">
        <p14:creationId xmlns:p14="http://schemas.microsoft.com/office/powerpoint/2010/main" val="229443111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2B38-61D7-3751-E26E-FB5EEB2F7E0E}"/>
            </a:ext>
          </a:extLst>
        </p:cNvPr>
        <p:cNvGrpSpPr/>
        <p:nvPr/>
      </p:nvGrpSpPr>
      <p:grpSpPr>
        <a:xfrm>
          <a:off x="0" y="0"/>
          <a:ext cx="0" cy="0"/>
          <a:chOff x="0" y="0"/>
          <a:chExt cx="0" cy="0"/>
        </a:xfrm>
      </p:grpSpPr>
      <p:pic>
        <p:nvPicPr>
          <p:cNvPr id="3" name="Picture 2" descr="A group of people sitting in a circle&#10;&#10;AI-generated content may be incorrect.">
            <a:extLst>
              <a:ext uri="{FF2B5EF4-FFF2-40B4-BE49-F238E27FC236}">
                <a16:creationId xmlns:a16="http://schemas.microsoft.com/office/drawing/2014/main" id="{1CBFB9DA-1ACB-61E6-DD82-BD116BC86D82}"/>
              </a:ext>
            </a:extLst>
          </p:cNvPr>
          <p:cNvPicPr>
            <a:picLocks noChangeAspect="1"/>
          </p:cNvPicPr>
          <p:nvPr/>
        </p:nvPicPr>
        <p:blipFill>
          <a:blip r:embed="rId3">
            <a:extLst>
              <a:ext uri="{28A0092B-C50C-407E-A947-70E740481C1C}">
                <a14:useLocalDpi xmlns:a14="http://schemas.microsoft.com/office/drawing/2010/main" val="0"/>
              </a:ext>
            </a:extLst>
          </a:blip>
          <a:srcRect b="16697"/>
          <a:stretch>
            <a:fillRect/>
          </a:stretch>
        </p:blipFill>
        <p:spPr>
          <a:xfrm>
            <a:off x="-57666" y="-32123"/>
            <a:ext cx="9322937" cy="5175623"/>
          </a:xfrm>
          <a:prstGeom prst="rect">
            <a:avLst/>
          </a:prstGeom>
        </p:spPr>
      </p:pic>
      <p:sp>
        <p:nvSpPr>
          <p:cNvPr id="2" name="Round Diagonal Corner Rectangle 1">
            <a:extLst>
              <a:ext uri="{FF2B5EF4-FFF2-40B4-BE49-F238E27FC236}">
                <a16:creationId xmlns:a16="http://schemas.microsoft.com/office/drawing/2014/main" id="{BB177F44-473A-2938-A509-B66C83A08051}"/>
              </a:ext>
            </a:extLst>
          </p:cNvPr>
          <p:cNvSpPr/>
          <p:nvPr/>
        </p:nvSpPr>
        <p:spPr>
          <a:xfrm>
            <a:off x="329514" y="271849"/>
            <a:ext cx="8501448" cy="4554984"/>
          </a:xfrm>
          <a:prstGeom prst="round2DiagRect">
            <a:avLst/>
          </a:prstGeom>
          <a:solidFill>
            <a:srgbClr val="E92729">
              <a:alpha val="7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65 Medium"/>
              <a:ea typeface="Helvetica 65 Medium"/>
              <a:cs typeface="Helvetica 65 Medium"/>
              <a:sym typeface="Helvetica Neue Medium"/>
            </a:endParaRPr>
          </a:p>
        </p:txBody>
      </p:sp>
      <p:sp>
        <p:nvSpPr>
          <p:cNvPr id="11" name="AN OVERVIEW OF multicultural growth  impact and implications">
            <a:extLst>
              <a:ext uri="{FF2B5EF4-FFF2-40B4-BE49-F238E27FC236}">
                <a16:creationId xmlns:a16="http://schemas.microsoft.com/office/drawing/2014/main" id="{920C1830-9CE1-52C8-BE6F-612C612C5579}"/>
              </a:ext>
            </a:extLst>
          </p:cNvPr>
          <p:cNvSpPr txBox="1">
            <a:spLocks/>
          </p:cNvSpPr>
          <p:nvPr/>
        </p:nvSpPr>
        <p:spPr>
          <a:xfrm>
            <a:off x="757009" y="1482088"/>
            <a:ext cx="6716319" cy="1960176"/>
          </a:xfrm>
          <a:prstGeom prst="rect">
            <a:avLst/>
          </a:prstGeom>
          <a:ln w="12700">
            <a:miter lim="400000"/>
          </a:ln>
          <a:extLst>
            <a:ext uri="{C572A759-6A51-4108-AA02-DFA0A04FC94B}">
              <ma14:wrappingTextBoxFlag xmlns="" xmlns:ma14="http://schemas.microsoft.com/office/mac/drawingml/2011/main" val="1"/>
            </a:ext>
          </a:extLst>
        </p:spPr>
        <p:txBody>
          <a:bodyPr lIns="45720" tIns="4572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4800"/>
              </a:lnSpc>
              <a:spcBef>
                <a:spcPts val="0"/>
              </a:spcBef>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EVALUATE </a:t>
            </a:r>
          </a:p>
          <a:p>
            <a:pPr algn="l" hangingPunct="1">
              <a:lnSpc>
                <a:spcPts val="4800"/>
              </a:lnSpc>
              <a:spcBef>
                <a:spcPts val="0"/>
              </a:spcBef>
              <a:defRPr sz="7500" spc="700">
                <a:latin typeface="Arial"/>
                <a:ea typeface="Arial"/>
                <a:cs typeface="Arial"/>
                <a:sym typeface="Arial"/>
              </a:defRPr>
            </a:pPr>
            <a:r>
              <a:rPr lang="en-US" sz="4400" b="1" spc="300" dirty="0">
                <a:solidFill>
                  <a:srgbClr val="FFFEFF"/>
                </a:solidFill>
                <a:latin typeface="Poppins"/>
                <a:ea typeface="Arial"/>
                <a:cs typeface="Poppins"/>
                <a:sym typeface="Arial"/>
              </a:rPr>
              <a:t>YOUR CHAPTER</a:t>
            </a:r>
          </a:p>
        </p:txBody>
      </p:sp>
    </p:spTree>
    <p:extLst>
      <p:ext uri="{BB962C8B-B14F-4D97-AF65-F5344CB8AC3E}">
        <p14:creationId xmlns:p14="http://schemas.microsoft.com/office/powerpoint/2010/main" val="3137292866"/>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91F9B-A020-8400-5E42-F1A8360FD7F7}"/>
            </a:ext>
          </a:extLst>
        </p:cNvPr>
        <p:cNvGrpSpPr/>
        <p:nvPr/>
      </p:nvGrpSpPr>
      <p:grpSpPr>
        <a:xfrm>
          <a:off x="0" y="0"/>
          <a:ext cx="0" cy="0"/>
          <a:chOff x="0" y="0"/>
          <a:chExt cx="0" cy="0"/>
        </a:xfrm>
      </p:grpSpPr>
      <p:sp>
        <p:nvSpPr>
          <p:cNvPr id="18" name="AN OVERVIEW OF multicultural growth  impact and implications">
            <a:extLst>
              <a:ext uri="{FF2B5EF4-FFF2-40B4-BE49-F238E27FC236}">
                <a16:creationId xmlns:a16="http://schemas.microsoft.com/office/drawing/2014/main" id="{5092943C-7B2F-0ADE-A78C-9B73E2BF27D6}"/>
              </a:ext>
            </a:extLst>
          </p:cNvPr>
          <p:cNvSpPr txBox="1">
            <a:spLocks/>
          </p:cNvSpPr>
          <p:nvPr/>
        </p:nvSpPr>
        <p:spPr>
          <a:xfrm>
            <a:off x="453574" y="145628"/>
            <a:ext cx="8473007"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EVALUATE YOUR CHAPTER</a:t>
            </a:r>
          </a:p>
        </p:txBody>
      </p:sp>
      <p:pic>
        <p:nvPicPr>
          <p:cNvPr id="6" name="Picture 5">
            <a:hlinkClick r:id="rId2"/>
            <a:extLst>
              <a:ext uri="{FF2B5EF4-FFF2-40B4-BE49-F238E27FC236}">
                <a16:creationId xmlns:a16="http://schemas.microsoft.com/office/drawing/2014/main" id="{C58CFC51-41DC-252E-25E3-5BD338694757}"/>
              </a:ext>
            </a:extLst>
          </p:cNvPr>
          <p:cNvPicPr>
            <a:picLocks noChangeAspect="1"/>
          </p:cNvPicPr>
          <p:nvPr/>
        </p:nvPicPr>
        <p:blipFill>
          <a:blip r:embed="rId3"/>
          <a:srcRect l="8903" t="9739" r="5174" b="5016"/>
          <a:stretch>
            <a:fillRect/>
          </a:stretch>
        </p:blipFill>
        <p:spPr>
          <a:xfrm>
            <a:off x="4707179" y="1256160"/>
            <a:ext cx="4030517" cy="3069275"/>
          </a:xfrm>
          <a:prstGeom prst="rect">
            <a:avLst/>
          </a:prstGeom>
        </p:spPr>
      </p:pic>
      <p:sp>
        <p:nvSpPr>
          <p:cNvPr id="5" name="Round Diagonal Corner Rectangle 4">
            <a:extLst>
              <a:ext uri="{FF2B5EF4-FFF2-40B4-BE49-F238E27FC236}">
                <a16:creationId xmlns:a16="http://schemas.microsoft.com/office/drawing/2014/main" id="{25BFE6A6-15AD-5D12-2D35-BC33FE1198C3}"/>
              </a:ext>
            </a:extLst>
          </p:cNvPr>
          <p:cNvSpPr/>
          <p:nvPr/>
        </p:nvSpPr>
        <p:spPr>
          <a:xfrm>
            <a:off x="329515" y="1109533"/>
            <a:ext cx="4107308" cy="3352463"/>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91440" rIns="182880" bIns="0" numCol="1" spcCol="38100" rtlCol="0" anchor="ctr">
            <a:noAutofit/>
          </a:bodyPr>
          <a:lstStyle/>
          <a:p>
            <a:pPr algn="l">
              <a:lnSpc>
                <a:spcPts val="1300"/>
              </a:lnSpc>
              <a:spcAft>
                <a:spcPts val="900"/>
              </a:spcAft>
            </a:pPr>
            <a:r>
              <a:rPr lang="en-US" sz="1050" dirty="0">
                <a:solidFill>
                  <a:schemeClr val="bg1"/>
                </a:solidFill>
                <a:latin typeface="Poppins" pitchFamily="2" charset="77"/>
                <a:cs typeface="Poppins" pitchFamily="2" charset="77"/>
              </a:rPr>
              <a:t>The first task of the membership committee chairman is to evaluate the chapter in terms of membership composition, benefits and services, and the competitive environment.</a:t>
            </a:r>
          </a:p>
          <a:p>
            <a:pPr algn="l">
              <a:lnSpc>
                <a:spcPts val="1300"/>
              </a:lnSpc>
              <a:spcAft>
                <a:spcPts val="900"/>
              </a:spcAft>
            </a:pPr>
            <a:r>
              <a:rPr lang="en-US" sz="1050" dirty="0">
                <a:solidFill>
                  <a:schemeClr val="bg1"/>
                </a:solidFill>
                <a:latin typeface="Poppins" pitchFamily="2" charset="77"/>
                <a:cs typeface="Poppins" pitchFamily="2" charset="77"/>
              </a:rPr>
              <a:t>The following specific membership composition data should be compiled:</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Age</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Gender</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Industry Segment</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Level of Professionalism</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Income</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Membership Type (Individual/Corporate)</a:t>
            </a:r>
          </a:p>
          <a:p>
            <a:pPr marL="234950" indent="-117475" algn="l">
              <a:lnSpc>
                <a:spcPts val="1300"/>
              </a:lnSpc>
              <a:spcAft>
                <a:spcPts val="500"/>
              </a:spcAft>
              <a:buFont typeface="Arial" panose="020B0604020202020204" pitchFamily="34" charset="0"/>
              <a:buChar char="•"/>
            </a:pPr>
            <a:r>
              <a:rPr lang="en-US" sz="1050" dirty="0">
                <a:solidFill>
                  <a:schemeClr val="bg1"/>
                </a:solidFill>
                <a:latin typeface="Poppins" pitchFamily="2" charset="77"/>
                <a:cs typeface="Poppins" pitchFamily="2" charset="77"/>
              </a:rPr>
              <a:t>Diversity</a:t>
            </a:r>
          </a:p>
        </p:txBody>
      </p:sp>
      <p:sp>
        <p:nvSpPr>
          <p:cNvPr id="2" name="TextBox 1">
            <a:extLst>
              <a:ext uri="{FF2B5EF4-FFF2-40B4-BE49-F238E27FC236}">
                <a16:creationId xmlns:a16="http://schemas.microsoft.com/office/drawing/2014/main" id="{2FBFA40B-F113-6B90-A1FC-7DBDF2316416}"/>
              </a:ext>
            </a:extLst>
          </p:cNvPr>
          <p:cNvSpPr txBox="1"/>
          <p:nvPr/>
        </p:nvSpPr>
        <p:spPr>
          <a:xfrm>
            <a:off x="5777714" y="4673939"/>
            <a:ext cx="2935538" cy="2410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1" u="none" strike="noStrike" cap="none" spc="0" normalizeH="0" baseline="0" dirty="0">
                <a:ln>
                  <a:noFill/>
                </a:ln>
                <a:solidFill>
                  <a:srgbClr val="000000"/>
                </a:solidFill>
                <a:effectLst/>
                <a:uFillTx/>
                <a:latin typeface="Poppins" pitchFamily="2" charset="77"/>
                <a:cs typeface="Poppins" pitchFamily="2" charset="77"/>
                <a:sym typeface="Helvetica Neue Medium"/>
              </a:rPr>
              <a:t>Evaluate Your Chapter, continued &gt;&gt;&gt;</a:t>
            </a:r>
          </a:p>
        </p:txBody>
      </p:sp>
    </p:spTree>
    <p:extLst>
      <p:ext uri="{BB962C8B-B14F-4D97-AF65-F5344CB8AC3E}">
        <p14:creationId xmlns:p14="http://schemas.microsoft.com/office/powerpoint/2010/main" val="219177248"/>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48384-79E3-C427-AA13-697D6F581BF7}"/>
            </a:ext>
          </a:extLst>
        </p:cNvPr>
        <p:cNvGrpSpPr/>
        <p:nvPr/>
      </p:nvGrpSpPr>
      <p:grpSpPr>
        <a:xfrm>
          <a:off x="0" y="0"/>
          <a:ext cx="0" cy="0"/>
          <a:chOff x="0" y="0"/>
          <a:chExt cx="0" cy="0"/>
        </a:xfrm>
      </p:grpSpPr>
      <p:sp>
        <p:nvSpPr>
          <p:cNvPr id="6" name="Round Diagonal Corner Rectangle 5">
            <a:extLst>
              <a:ext uri="{FF2B5EF4-FFF2-40B4-BE49-F238E27FC236}">
                <a16:creationId xmlns:a16="http://schemas.microsoft.com/office/drawing/2014/main" id="{846FC4C3-0D85-85E0-8579-83660B22B119}"/>
              </a:ext>
            </a:extLst>
          </p:cNvPr>
          <p:cNvSpPr/>
          <p:nvPr/>
        </p:nvSpPr>
        <p:spPr>
          <a:xfrm>
            <a:off x="329514" y="1046231"/>
            <a:ext cx="8501448" cy="3196586"/>
          </a:xfrm>
          <a:prstGeom prst="round2DiagRect">
            <a:avLst/>
          </a:prstGeom>
          <a:solidFill>
            <a:srgbClr val="E9272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274320" rIns="182880" bIns="182880" numCol="1" spcCol="38100" rtlCol="0" anchor="ctr">
            <a:noAutofit/>
          </a:bodyPr>
          <a:lstStyle/>
          <a:p>
            <a:pPr algn="l">
              <a:lnSpc>
                <a:spcPts val="1500"/>
              </a:lnSpc>
              <a:spcAft>
                <a:spcPts val="900"/>
              </a:spcAft>
            </a:pPr>
            <a:r>
              <a:rPr lang="en-US" sz="1050" dirty="0">
                <a:solidFill>
                  <a:schemeClr val="bg1"/>
                </a:solidFill>
                <a:latin typeface="Poppins" pitchFamily="2" charset="77"/>
                <a:cs typeface="Poppins" pitchFamily="2" charset="77"/>
              </a:rPr>
              <a:t>Also, evaluate your chapter’s membership benefits and services. Define every chapter benefit and service and ascertain the current membership’s assessment of each in terms of value and how good a job the chapter is doing in this area. For example, find out whether your current membership feels chapter participation in public service projects is valuable, and then if they think the chapter is doing a good job in public service.</a:t>
            </a:r>
          </a:p>
          <a:p>
            <a:pPr algn="l">
              <a:lnSpc>
                <a:spcPts val="1500"/>
              </a:lnSpc>
              <a:spcAft>
                <a:spcPts val="900"/>
              </a:spcAft>
            </a:pPr>
            <a:r>
              <a:rPr lang="en-US" sz="1050" dirty="0">
                <a:solidFill>
                  <a:schemeClr val="bg1"/>
                </a:solidFill>
                <a:latin typeface="Poppins" pitchFamily="2" charset="77"/>
                <a:cs typeface="Poppins" pitchFamily="2" charset="77"/>
              </a:rPr>
              <a:t>In addition, the competitive environment in your market must be considered. Therefore, it is important to identify all other advertising related organizations in your community and define their target markets, e.g., the local chapter of the American Marketing Association’s target audience is marketing professionals.</a:t>
            </a:r>
          </a:p>
          <a:p>
            <a:pPr algn="l">
              <a:lnSpc>
                <a:spcPts val="1500"/>
              </a:lnSpc>
              <a:spcAft>
                <a:spcPts val="900"/>
              </a:spcAft>
            </a:pPr>
            <a:r>
              <a:rPr lang="en-US" sz="1050" dirty="0">
                <a:solidFill>
                  <a:schemeClr val="bg1"/>
                </a:solidFill>
                <a:latin typeface="Poppins" pitchFamily="2" charset="77"/>
                <a:cs typeface="Poppins" pitchFamily="2" charset="77"/>
              </a:rPr>
              <a:t>Once you have this list, determine which local organizations are directly competing with the AAF chapter for members and develop a membership dues and benefits comparison. This information will be valuable in developing prospect member lists and exploring possible joint meeting event opportunities. Obviously, this evaluation process involves research. A membership survey and/or a series of focus group interviews are recommended.</a:t>
            </a:r>
          </a:p>
        </p:txBody>
      </p:sp>
      <p:sp>
        <p:nvSpPr>
          <p:cNvPr id="9" name="Text Placeholder 4">
            <a:extLst>
              <a:ext uri="{FF2B5EF4-FFF2-40B4-BE49-F238E27FC236}">
                <a16:creationId xmlns:a16="http://schemas.microsoft.com/office/drawing/2014/main" id="{643553DA-17D3-8B07-6D8B-7D485F062B4C}"/>
              </a:ext>
            </a:extLst>
          </p:cNvPr>
          <p:cNvSpPr txBox="1">
            <a:spLocks/>
          </p:cNvSpPr>
          <p:nvPr/>
        </p:nvSpPr>
        <p:spPr>
          <a:xfrm>
            <a:off x="1646060" y="2411705"/>
            <a:ext cx="6872355" cy="1076486"/>
          </a:xfrm>
          <a:prstGeom prst="rect">
            <a:avLst/>
          </a:prstGeom>
        </p:spPr>
        <p:txBody>
          <a:bodyPr anchor="t"/>
          <a:lstStyle>
            <a:lvl1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0" baseline="0">
                <a:ln>
                  <a:noFill/>
                </a:ln>
                <a:solidFill>
                  <a:schemeClr val="bg1"/>
                </a:solidFill>
                <a:uFillTx/>
                <a:latin typeface="Poppins" pitchFamily="2" charset="77"/>
                <a:ea typeface="+mn-ea"/>
                <a:cs typeface="Poppins" pitchFamily="2" charset="77"/>
                <a:sym typeface="Helvetica Neue"/>
              </a:defRPr>
            </a:lvl1pPr>
            <a:lvl2pPr marL="565792" marR="0" indent="-257178" algn="l" defTabSz="309567" rtl="0" latinLnBrk="0">
              <a:lnSpc>
                <a:spcPct val="100000"/>
              </a:lnSpc>
              <a:spcBef>
                <a:spcPts val="0"/>
              </a:spcBef>
              <a:spcAft>
                <a:spcPts val="0"/>
              </a:spcAft>
              <a:buClrTx/>
              <a:buSzTx/>
              <a:buFont typeface="Wingdings" pitchFamily="2" charset="2"/>
              <a:buChar char="§"/>
              <a:tabLst/>
              <a:defRPr sz="1800" b="0" i="0" u="none" strike="noStrike" cap="none" spc="0" baseline="0">
                <a:ln>
                  <a:noFill/>
                </a:ln>
                <a:solidFill>
                  <a:schemeClr val="bg1"/>
                </a:solidFill>
                <a:uFillTx/>
                <a:latin typeface="Poppins" pitchFamily="2" charset="77"/>
                <a:ea typeface="+mn-ea"/>
                <a:cs typeface="Poppins" pitchFamily="2" charset="77"/>
                <a:sym typeface="Helvetica Neue"/>
              </a:defRPr>
            </a:lvl2pPr>
            <a:lvl3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3pPr>
            <a:lvl4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4pPr>
            <a:lvl5pPr marL="257178" marR="0" indent="-257178" algn="l" defTabSz="309567" rtl="0" latinLnBrk="0">
              <a:lnSpc>
                <a:spcPct val="100000"/>
              </a:lnSpc>
              <a:spcBef>
                <a:spcPts val="0"/>
              </a:spcBef>
              <a:spcAft>
                <a:spcPts val="0"/>
              </a:spcAft>
              <a:buClrTx/>
              <a:buSzTx/>
              <a:buFont typeface="Arial" panose="020B0604020202020204" pitchFamily="34" charset="0"/>
              <a:buChar char="•"/>
              <a:tabLst/>
              <a:defRPr sz="2250" b="1" i="0" u="none" strike="noStrike" cap="none" spc="338" baseline="0">
                <a:ln>
                  <a:noFill/>
                </a:ln>
                <a:solidFill>
                  <a:srgbClr val="00406D"/>
                </a:solidFill>
                <a:uFillTx/>
                <a:latin typeface="Arial" panose="020B0604020202020204" pitchFamily="34" charset="0"/>
                <a:ea typeface="+mn-ea"/>
                <a:cs typeface="Arial" panose="020B0604020202020204" pitchFamily="34" charset="0"/>
                <a:sym typeface="Helvetica Neue"/>
              </a:defRPr>
            </a:lvl5pPr>
            <a:lvl6pPr marL="1428768"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6pPr>
            <a:lvl7pPr marL="1666896"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7pPr>
            <a:lvl8pPr marL="1905024"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8pPr>
            <a:lvl9pPr marL="2143152" marR="0" indent="-238128" algn="l" defTabSz="309567" rtl="0" latinLnBrk="0">
              <a:lnSpc>
                <a:spcPct val="100000"/>
              </a:lnSpc>
              <a:spcBef>
                <a:spcPts val="2213"/>
              </a:spcBef>
              <a:spcAft>
                <a:spcPts val="0"/>
              </a:spcAft>
              <a:buClrTx/>
              <a:buSzPct val="125000"/>
              <a:buFontTx/>
              <a:buChar char="•"/>
              <a:tabLst/>
              <a:defRPr sz="1800" b="0" i="0" u="none" strike="noStrike" cap="none" spc="0" baseline="0">
                <a:ln>
                  <a:noFill/>
                </a:ln>
                <a:solidFill>
                  <a:srgbClr val="FFFFFF"/>
                </a:solidFill>
                <a:uFillTx/>
                <a:latin typeface="+mn-lt"/>
                <a:ea typeface="+mn-ea"/>
                <a:cs typeface="+mn-cs"/>
                <a:sym typeface="Helvetica Neue"/>
              </a:defRPr>
            </a:lvl9pPr>
          </a:lstStyle>
          <a:p>
            <a:pPr marL="0" indent="0">
              <a:lnSpc>
                <a:spcPts val="1200"/>
              </a:lnSpc>
              <a:buNone/>
            </a:pPr>
            <a:endParaRPr lang="en-US" sz="900" b="0" dirty="0"/>
          </a:p>
        </p:txBody>
      </p:sp>
      <p:sp>
        <p:nvSpPr>
          <p:cNvPr id="4" name="AN OVERVIEW OF multicultural growth  impact and implications">
            <a:extLst>
              <a:ext uri="{FF2B5EF4-FFF2-40B4-BE49-F238E27FC236}">
                <a16:creationId xmlns:a16="http://schemas.microsoft.com/office/drawing/2014/main" id="{C8925D56-0EF2-017A-D7B7-C75EF669B902}"/>
              </a:ext>
            </a:extLst>
          </p:cNvPr>
          <p:cNvSpPr txBox="1">
            <a:spLocks/>
          </p:cNvSpPr>
          <p:nvPr/>
        </p:nvSpPr>
        <p:spPr>
          <a:xfrm>
            <a:off x="453575" y="145628"/>
            <a:ext cx="7866908" cy="1110532"/>
          </a:xfrm>
          <a:prstGeom prst="rect">
            <a:avLst/>
          </a:prstGeom>
          <a:noFill/>
          <a:ln w="12700">
            <a:miter lim="400000"/>
          </a:ln>
          <a:extLst>
            <a:ext uri="{C572A759-6A51-4108-AA02-DFA0A04FC94B}">
              <ma14:wrappingTextBoxFlag xmlns:ma14="http://schemas.microsoft.com/office/mac/drawingml/2011/main" xmlns="" val="1"/>
            </a:ext>
          </a:extLst>
        </p:spPr>
        <p:txBody>
          <a:bodyPr lIns="182880" tIns="91440" rIns="45720" bIns="45720" anchor="ctr">
            <a:noAutofit/>
          </a:bodyPr>
          <a:lstStyle>
            <a:lvl1pPr marL="0" marR="0" indent="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1pPr>
            <a:lvl2pPr marL="0" marR="0" indent="4572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2pPr>
            <a:lvl3pPr marL="0" marR="0" indent="9144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3pPr>
            <a:lvl4pPr marL="0" marR="0" indent="13716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4pPr>
            <a:lvl5pPr marL="0" marR="0" indent="1828800" algn="ctr" defTabSz="1219200" rtl="0" latinLnBrk="0">
              <a:lnSpc>
                <a:spcPct val="100000"/>
              </a:lnSpc>
              <a:spcBef>
                <a:spcPts val="2000"/>
              </a:spcBef>
              <a:spcAft>
                <a:spcPts val="0"/>
              </a:spcAft>
              <a:buClrTx/>
              <a:buSzTx/>
              <a:buFontTx/>
              <a:buNone/>
              <a:tabLst/>
              <a:defRPr sz="8400" b="0" i="0" u="none" strike="noStrike" cap="none" spc="0" baseline="0">
                <a:ln>
                  <a:noFill/>
                </a:ln>
                <a:solidFill>
                  <a:srgbClr val="888888"/>
                </a:solidFill>
                <a:uFillTx/>
                <a:latin typeface="Calibri"/>
                <a:ea typeface="Calibri"/>
                <a:cs typeface="Calibri"/>
                <a:sym typeface="Calibri"/>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FFFFFF"/>
                </a:solidFill>
                <a:uFillTx/>
                <a:latin typeface="+mn-lt"/>
                <a:ea typeface="+mn-ea"/>
                <a:cs typeface="+mn-cs"/>
                <a:sym typeface="Helvetica Neue"/>
              </a:defRPr>
            </a:lvl9pPr>
          </a:lstStyle>
          <a:p>
            <a:pPr algn="l" hangingPunct="1">
              <a:lnSpc>
                <a:spcPts val="3400"/>
              </a:lnSpc>
              <a:defRPr sz="7500" spc="700">
                <a:latin typeface="Arial"/>
                <a:ea typeface="Arial"/>
                <a:cs typeface="Arial"/>
                <a:sym typeface="Arial"/>
              </a:defRPr>
            </a:pPr>
            <a:r>
              <a:rPr lang="en-US" sz="3200" b="1" spc="300" dirty="0">
                <a:solidFill>
                  <a:schemeClr val="tx1"/>
                </a:solidFill>
                <a:latin typeface="Poppins"/>
                <a:ea typeface="Arial"/>
                <a:cs typeface="Poppins"/>
                <a:sym typeface="Arial"/>
              </a:rPr>
              <a:t>EVALUATE YOUR CHAPTER</a:t>
            </a:r>
          </a:p>
        </p:txBody>
      </p:sp>
      <p:sp>
        <p:nvSpPr>
          <p:cNvPr id="7" name="Round Diagonal Corner Rectangle 6">
            <a:extLst>
              <a:ext uri="{FF2B5EF4-FFF2-40B4-BE49-F238E27FC236}">
                <a16:creationId xmlns:a16="http://schemas.microsoft.com/office/drawing/2014/main" id="{CEB9FE90-F7BA-8713-4EB9-A15F14590E1C}"/>
              </a:ext>
            </a:extLst>
          </p:cNvPr>
          <p:cNvSpPr/>
          <p:nvPr/>
        </p:nvSpPr>
        <p:spPr>
          <a:xfrm>
            <a:off x="6318422" y="3921618"/>
            <a:ext cx="2199993" cy="642398"/>
          </a:xfrm>
          <a:prstGeom prst="round2DiagRect">
            <a:avLst/>
          </a:prstGeom>
          <a:solidFill>
            <a:schemeClr val="bg1">
              <a:lumMod val="8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274320" rIns="91440" bIns="274320" numCol="1" spcCol="38100" rtlCol="0" anchor="ctr">
            <a:noAutofit/>
          </a:bodyPr>
          <a:lstStyle/>
          <a:p>
            <a:pPr algn="l" defTabSz="825500"/>
            <a:r>
              <a:rPr lang="en-US" sz="900" dirty="0">
                <a:solidFill>
                  <a:schemeClr val="tx1"/>
                </a:solidFill>
                <a:latin typeface="Poppins" pitchFamily="2" charset="77"/>
                <a:cs typeface="Poppins" pitchFamily="2" charset="77"/>
              </a:rPr>
              <a:t>Learn more about the various </a:t>
            </a:r>
            <a:r>
              <a:rPr lang="en-US" sz="900" b="1" dirty="0">
                <a:solidFill>
                  <a:schemeClr val="tx1"/>
                </a:solidFill>
                <a:latin typeface="Poppins" pitchFamily="2" charset="77"/>
                <a:cs typeface="Poppins" pitchFamily="2" charset="77"/>
                <a:hlinkClick r:id="rId3">
                  <a:extLst>
                    <a:ext uri="{A12FA001-AC4F-418D-AE19-62706E023703}">
                      <ahyp:hlinkClr xmlns:ahyp="http://schemas.microsoft.com/office/drawing/2018/hyperlinkcolor" val="tx"/>
                    </a:ext>
                  </a:extLst>
                </a:hlinkClick>
              </a:rPr>
              <a:t>Chapter Leadership Resources</a:t>
            </a:r>
            <a:endParaRPr lang="en-US" sz="900" b="1" dirty="0">
              <a:solidFill>
                <a:schemeClr val="tx1"/>
              </a:solidFill>
              <a:latin typeface="Poppins" pitchFamily="2" charset="77"/>
              <a:cs typeface="Poppins" pitchFamily="2" charset="77"/>
            </a:endParaRPr>
          </a:p>
          <a:p>
            <a:pPr algn="l" defTabSz="825500"/>
            <a:r>
              <a:rPr lang="en-US" sz="900" dirty="0">
                <a:solidFill>
                  <a:schemeClr val="tx1"/>
                </a:solidFill>
                <a:latin typeface="Poppins" pitchFamily="2" charset="77"/>
                <a:cs typeface="Poppins" pitchFamily="2" charset="77"/>
              </a:rPr>
              <a:t>from the AAF</a:t>
            </a:r>
          </a:p>
        </p:txBody>
      </p:sp>
    </p:spTree>
    <p:extLst>
      <p:ext uri="{BB962C8B-B14F-4D97-AF65-F5344CB8AC3E}">
        <p14:creationId xmlns:p14="http://schemas.microsoft.com/office/powerpoint/2010/main" val="2275607463"/>
      </p:ext>
    </p:extLst>
  </p:cSld>
  <p:clrMapOvr>
    <a:masterClrMapping/>
  </p:clrMapOvr>
  <p:transition spd="med">
    <p:pull/>
  </p:transition>
</p:sld>
</file>

<file path=ppt/theme/theme1.xml><?xml version="1.0" encoding="utf-8"?>
<a:theme xmlns:a="http://schemas.openxmlformats.org/drawingml/2006/main" name="Black">
  <a:themeElements>
    <a:clrScheme name="Custom 1">
      <a:dk1>
        <a:srgbClr val="000000"/>
      </a:dk1>
      <a:lt1>
        <a:srgbClr val="FFFFFF"/>
      </a:lt1>
      <a:dk2>
        <a:srgbClr val="361E1F"/>
      </a:dk2>
      <a:lt2>
        <a:srgbClr val="E2E5E8"/>
      </a:lt2>
      <a:accent1>
        <a:srgbClr val="2FC3E5"/>
      </a:accent1>
      <a:accent2>
        <a:srgbClr val="26467D"/>
      </a:accent2>
      <a:accent3>
        <a:srgbClr val="B33449"/>
      </a:accent3>
      <a:accent4>
        <a:srgbClr val="E92728"/>
      </a:accent4>
      <a:accent5>
        <a:srgbClr val="FA1769"/>
      </a:accent5>
      <a:accent6>
        <a:srgbClr val="FDEE4F"/>
      </a:accent6>
      <a:hlink>
        <a:srgbClr val="2FC3E5"/>
      </a:hlink>
      <a:folHlink>
        <a:srgbClr val="000000"/>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Helvetica 65 Medium"/>
            <a:ea typeface="Helvetica 65 Medium"/>
            <a:cs typeface="Helvetica 65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45EECE860FA9439F3B7E8B03FB4064" ma:contentTypeVersion="18" ma:contentTypeDescription="Create a new document." ma:contentTypeScope="" ma:versionID="b94c9a87bf7c7139e450fcfa77cec1fc">
  <xsd:schema xmlns:xsd="http://www.w3.org/2001/XMLSchema" xmlns:xs="http://www.w3.org/2001/XMLSchema" xmlns:p="http://schemas.microsoft.com/office/2006/metadata/properties" xmlns:ns2="0ff38d02-ef02-4396-8d46-608acfabd7e5" xmlns:ns3="016bdb55-d279-4688-9f50-a7391d49077b" targetNamespace="http://schemas.microsoft.com/office/2006/metadata/properties" ma:root="true" ma:fieldsID="ad217641a29fa05242fe07117345b563" ns2:_="" ns3:_="">
    <xsd:import namespace="0ff38d02-ef02-4396-8d46-608acfabd7e5"/>
    <xsd:import namespace="016bdb55-d279-4688-9f50-a7391d4907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f38d02-ef02-4396-8d46-608acfabd7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6134161-50ed-481b-b040-53a4ff068b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6bdb55-d279-4688-9f50-a7391d4907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2706ab5-87cb-4fdb-a4ae-d418f377ab98}" ma:internalName="TaxCatchAll" ma:showField="CatchAllData" ma:web="016bdb55-d279-4688-9f50-a7391d490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f38d02-ef02-4396-8d46-608acfabd7e5">
      <Terms xmlns="http://schemas.microsoft.com/office/infopath/2007/PartnerControls"/>
    </lcf76f155ced4ddcb4097134ff3c332f>
    <TaxCatchAll xmlns="016bdb55-d279-4688-9f50-a7391d49077b" xsi:nil="true"/>
  </documentManagement>
</p:properties>
</file>

<file path=customXml/itemProps1.xml><?xml version="1.0" encoding="utf-8"?>
<ds:datastoreItem xmlns:ds="http://schemas.openxmlformats.org/officeDocument/2006/customXml" ds:itemID="{19B1E514-238F-41FE-982A-1B2092BB425F}"/>
</file>

<file path=customXml/itemProps2.xml><?xml version="1.0" encoding="utf-8"?>
<ds:datastoreItem xmlns:ds="http://schemas.openxmlformats.org/officeDocument/2006/customXml" ds:itemID="{7238EB45-D70E-43A5-A49D-B2FB6C7FA2DE}"/>
</file>

<file path=customXml/itemProps3.xml><?xml version="1.0" encoding="utf-8"?>
<ds:datastoreItem xmlns:ds="http://schemas.openxmlformats.org/officeDocument/2006/customXml" ds:itemID="{DB0B2BD3-2F6B-493F-9C6B-9A4C9330C3BC}"/>
</file>

<file path=docProps/app.xml><?xml version="1.0" encoding="utf-8"?>
<Properties xmlns="http://schemas.openxmlformats.org/officeDocument/2006/extended-properties" xmlns:vt="http://schemas.openxmlformats.org/officeDocument/2006/docPropsVTypes">
  <TotalTime>7738</TotalTime>
  <Words>4616</Words>
  <Application>Microsoft Office PowerPoint</Application>
  <PresentationFormat>On-screen Show (16:9)</PresentationFormat>
  <Paragraphs>234</Paragraphs>
  <Slides>44</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Avenir Next LT Pro</vt:lpstr>
      <vt:lpstr>Calibri</vt:lpstr>
      <vt:lpstr>Helvetica 65 Medium</vt:lpstr>
      <vt:lpstr>Helvetica Neue</vt:lpstr>
      <vt:lpstr>Poppins</vt:lpstr>
      <vt:lpstr>Wingdings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Moore</dc:creator>
  <cp:lastModifiedBy>Trenton Jones</cp:lastModifiedBy>
  <cp:revision>6</cp:revision>
  <cp:lastPrinted>2019-11-05T19:01:19Z</cp:lastPrinted>
  <dcterms:modified xsi:type="dcterms:W3CDTF">2026-03-13T18:43:50Z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0x0101008F45EECE860FA9439F3B7E8B03FB4064</vt:lpwstr>
  </property>
</Properties>
</file>